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7" r:id="rId6"/>
    <p:sldMasterId id="2147483687" r:id="rId7"/>
    <p:sldMasterId id="2147483696" r:id="rId8"/>
    <p:sldMasterId id="2147483702" r:id="rId9"/>
    <p:sldMasterId id="2147483708" r:id="rId10"/>
  </p:sldMasterIdLst>
  <p:notesMasterIdLst>
    <p:notesMasterId r:id="rId59"/>
  </p:notesMasterIdLst>
  <p:sldIdLst>
    <p:sldId id="261" r:id="rId11"/>
    <p:sldId id="2257" r:id="rId12"/>
    <p:sldId id="2324" r:id="rId13"/>
    <p:sldId id="2323" r:id="rId14"/>
    <p:sldId id="2318" r:id="rId15"/>
    <p:sldId id="1972" r:id="rId16"/>
    <p:sldId id="2273" r:id="rId17"/>
    <p:sldId id="2325" r:id="rId18"/>
    <p:sldId id="2274" r:id="rId19"/>
    <p:sldId id="2319" r:id="rId20"/>
    <p:sldId id="256" r:id="rId21"/>
    <p:sldId id="258" r:id="rId22"/>
    <p:sldId id="257" r:id="rId23"/>
    <p:sldId id="259" r:id="rId24"/>
    <p:sldId id="2326" r:id="rId25"/>
    <p:sldId id="2263" r:id="rId26"/>
    <p:sldId id="2327" r:id="rId27"/>
    <p:sldId id="2275" r:id="rId28"/>
    <p:sldId id="2278" r:id="rId29"/>
    <p:sldId id="2282" r:id="rId30"/>
    <p:sldId id="2280" r:id="rId31"/>
    <p:sldId id="2283" r:id="rId32"/>
    <p:sldId id="2281" r:id="rId33"/>
    <p:sldId id="2316" r:id="rId34"/>
    <p:sldId id="2314" r:id="rId35"/>
    <p:sldId id="2320" r:id="rId36"/>
    <p:sldId id="2284" r:id="rId37"/>
    <p:sldId id="2285" r:id="rId38"/>
    <p:sldId id="2329" r:id="rId39"/>
    <p:sldId id="2315" r:id="rId40"/>
    <p:sldId id="2321" r:id="rId41"/>
    <p:sldId id="2304" r:id="rId42"/>
    <p:sldId id="2301" r:id="rId43"/>
    <p:sldId id="2305" r:id="rId44"/>
    <p:sldId id="2307" r:id="rId45"/>
    <p:sldId id="2306" r:id="rId46"/>
    <p:sldId id="2308" r:id="rId47"/>
    <p:sldId id="2330" r:id="rId48"/>
    <p:sldId id="2311" r:id="rId49"/>
    <p:sldId id="2295" r:id="rId50"/>
    <p:sldId id="2253" r:id="rId51"/>
    <p:sldId id="2312" r:id="rId52"/>
    <p:sldId id="2313" r:id="rId53"/>
    <p:sldId id="2332" r:id="rId54"/>
    <p:sldId id="2322" r:id="rId55"/>
    <p:sldId id="2271" r:id="rId56"/>
    <p:sldId id="2269" r:id="rId57"/>
    <p:sldId id="2317" r:id="rId58"/>
  </p:sldIdLst>
  <p:sldSz cx="24382413" cy="13716000"/>
  <p:notesSz cx="6669088" cy="9753600"/>
  <p:defaultText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Helge Andersen" initials="JHA" lastIdx="1" clrIdx="0">
    <p:extLst>
      <p:ext uri="{19B8F6BF-5375-455C-9EA6-DF929625EA0E}">
        <p15:presenceInfo xmlns:p15="http://schemas.microsoft.com/office/powerpoint/2012/main" userId="S::jonhea@shdir.no::9aaa7df4-92c0-40bd-aab6-12e3fbb47a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8FF"/>
    <a:srgbClr val="0169E8"/>
    <a:srgbClr val="6699FF"/>
    <a:srgbClr val="EBF4FF"/>
    <a:srgbClr val="FFFFFF"/>
    <a:srgbClr val="000000"/>
    <a:srgbClr val="B2B2B2"/>
    <a:srgbClr val="E5F1FF"/>
    <a:srgbClr val="EEEEEE"/>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208" autoAdjust="0"/>
  </p:normalViewPr>
  <p:slideViewPr>
    <p:cSldViewPr snapToGrid="0">
      <p:cViewPr varScale="1">
        <p:scale>
          <a:sx n="33" d="100"/>
          <a:sy n="33" d="100"/>
        </p:scale>
        <p:origin x="900" y="96"/>
      </p:cViewPr>
      <p:guideLst>
        <p:guide orient="horz" pos="4320"/>
        <p:guide pos="7679"/>
      </p:guideLst>
    </p:cSldViewPr>
  </p:slideViewPr>
  <p:notesTextViewPr>
    <p:cViewPr>
      <p:scale>
        <a:sx n="3" d="2"/>
        <a:sy n="3" d="2"/>
      </p:scale>
      <p:origin x="0" y="0"/>
    </p:cViewPr>
  </p:notesTextViewPr>
  <p:sorterViewPr>
    <p:cViewPr>
      <p:scale>
        <a:sx n="20" d="100"/>
        <a:sy n="20" d="100"/>
      </p:scale>
      <p:origin x="0" y="-57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5333F-DE51-4C15-A57D-A2F1C4A3DFA5}" type="doc">
      <dgm:prSet loTypeId="urn:microsoft.com/office/officeart/2005/8/layout/lProcess2" loCatId="list" qsTypeId="urn:microsoft.com/office/officeart/2005/8/quickstyle/simple5" qsCatId="simple" csTypeId="urn:microsoft.com/office/officeart/2005/8/colors/accent3_1" csCatId="accent3" phldr="1"/>
      <dgm:spPr/>
      <dgm:t>
        <a:bodyPr/>
        <a:lstStyle/>
        <a:p>
          <a:endParaRPr lang="nb-NO"/>
        </a:p>
      </dgm:t>
    </dgm:pt>
    <dgm:pt modelId="{73047545-9B48-4CC1-BF9E-83A1AC5DA485}">
      <dgm:prSet phldrT="[Tekst]" custT="1"/>
      <dgm:spPr/>
      <dgm:t>
        <a:bodyPr/>
        <a:lstStyle/>
        <a:p>
          <a:r>
            <a:rPr lang="nb-NO" sz="1300" b="1" baseline="0" dirty="0"/>
            <a:t>Nasjonale helsetjenester</a:t>
          </a:r>
        </a:p>
      </dgm:t>
    </dgm:pt>
    <dgm:pt modelId="{6FBBF1A3-BC1E-47F9-AC36-4523769332B5}" type="parTrans" cxnId="{234D0363-4B84-4949-B0F1-CA7DA54B2B09}">
      <dgm:prSet/>
      <dgm:spPr/>
      <dgm:t>
        <a:bodyPr/>
        <a:lstStyle/>
        <a:p>
          <a:endParaRPr lang="nb-NO" sz="2000"/>
        </a:p>
      </dgm:t>
    </dgm:pt>
    <dgm:pt modelId="{25DD26FA-BDAE-4A2E-AB80-C73186587AED}" type="sibTrans" cxnId="{234D0363-4B84-4949-B0F1-CA7DA54B2B09}">
      <dgm:prSet/>
      <dgm:spPr/>
      <dgm:t>
        <a:bodyPr/>
        <a:lstStyle/>
        <a:p>
          <a:endParaRPr lang="nb-NO" sz="2000"/>
        </a:p>
      </dgm:t>
    </dgm:pt>
    <dgm:pt modelId="{80E9BDE3-A904-41C2-987A-84E81759D418}">
      <dgm:prSet phldrT="[Tekst]" custT="1"/>
      <dgm:spPr/>
      <dgm:t>
        <a:bodyPr/>
        <a:lstStyle/>
        <a:p>
          <a:r>
            <a:rPr lang="nb-NO" sz="1200" b="1" dirty="0"/>
            <a:t>Personvern</a:t>
          </a:r>
        </a:p>
      </dgm:t>
    </dgm:pt>
    <dgm:pt modelId="{E69370DE-0708-4C1C-BE37-FA0479C7FC09}" type="parTrans" cxnId="{9379B941-9532-43BE-9993-652C4888B8E7}">
      <dgm:prSet/>
      <dgm:spPr/>
      <dgm:t>
        <a:bodyPr/>
        <a:lstStyle/>
        <a:p>
          <a:endParaRPr lang="nb-NO" sz="2000"/>
        </a:p>
      </dgm:t>
    </dgm:pt>
    <dgm:pt modelId="{12AB6175-DF5D-4C45-A5F2-DF2B34E05F51}" type="sibTrans" cxnId="{9379B941-9532-43BE-9993-652C4888B8E7}">
      <dgm:prSet/>
      <dgm:spPr/>
      <dgm:t>
        <a:bodyPr/>
        <a:lstStyle/>
        <a:p>
          <a:endParaRPr lang="nb-NO" sz="2000"/>
        </a:p>
      </dgm:t>
    </dgm:pt>
    <dgm:pt modelId="{972628E7-E58D-4A6F-89A9-70A2AE233FD9}">
      <dgm:prSet phldrT="[Tekst]" custT="1"/>
      <dgm:spPr/>
      <dgm:t>
        <a:bodyPr/>
        <a:lstStyle/>
        <a:p>
          <a:r>
            <a:rPr lang="nb-NO" sz="1200" b="1" dirty="0"/>
            <a:t>Digitale innbyggertjenester i</a:t>
          </a:r>
        </a:p>
        <a:p>
          <a:r>
            <a:rPr lang="nb-NO" sz="1200" b="1" dirty="0"/>
            <a:t> spesialisthelsetjenesten</a:t>
          </a:r>
          <a:endParaRPr lang="nb-NO" sz="1200" dirty="0"/>
        </a:p>
      </dgm:t>
    </dgm:pt>
    <dgm:pt modelId="{6802DAD9-8236-46F5-AD08-745BB61562DD}" type="parTrans" cxnId="{2A4E3516-837E-4C1E-97E8-9CA2E4727E3B}">
      <dgm:prSet/>
      <dgm:spPr/>
      <dgm:t>
        <a:bodyPr/>
        <a:lstStyle/>
        <a:p>
          <a:endParaRPr lang="nb-NO" sz="2000"/>
        </a:p>
      </dgm:t>
    </dgm:pt>
    <dgm:pt modelId="{ED04C4CC-D4FC-4289-8B3D-322BA8E0BB3C}" type="sibTrans" cxnId="{2A4E3516-837E-4C1E-97E8-9CA2E4727E3B}">
      <dgm:prSet/>
      <dgm:spPr/>
      <dgm:t>
        <a:bodyPr/>
        <a:lstStyle/>
        <a:p>
          <a:endParaRPr lang="nb-NO" sz="2000"/>
        </a:p>
      </dgm:t>
    </dgm:pt>
    <dgm:pt modelId="{CCBBA604-011B-423A-A580-B315E428CAFD}">
      <dgm:prSet phldrT="[Tekst]" custT="1"/>
      <dgm:spPr/>
      <dgm:t>
        <a:bodyPr/>
        <a:lstStyle/>
        <a:p>
          <a:pPr>
            <a:buFont typeface="Arial" panose="020B0604020202020204" pitchFamily="34" charset="0"/>
            <a:buChar char="•"/>
          </a:pPr>
          <a:r>
            <a:rPr lang="nb-NO" sz="900" b="0" dirty="0"/>
            <a:t>Velg behandlingssted</a:t>
          </a:r>
        </a:p>
      </dgm:t>
    </dgm:pt>
    <dgm:pt modelId="{E271A2B9-0715-4E16-840A-570DE08334C8}" type="parTrans" cxnId="{2589FB15-74F9-48E8-874F-E89DD5ED0406}">
      <dgm:prSet/>
      <dgm:spPr/>
      <dgm:t>
        <a:bodyPr/>
        <a:lstStyle/>
        <a:p>
          <a:endParaRPr lang="nb-NO" sz="2000"/>
        </a:p>
      </dgm:t>
    </dgm:pt>
    <dgm:pt modelId="{85CFEDC8-0B10-471C-8D64-C8DAAF54D6B3}" type="sibTrans" cxnId="{2589FB15-74F9-48E8-874F-E89DD5ED0406}">
      <dgm:prSet/>
      <dgm:spPr/>
      <dgm:t>
        <a:bodyPr/>
        <a:lstStyle/>
        <a:p>
          <a:endParaRPr lang="nb-NO" sz="2000"/>
        </a:p>
      </dgm:t>
    </dgm:pt>
    <dgm:pt modelId="{2363F238-E8F2-448E-BF37-2B32BE49D2B7}">
      <dgm:prSet custT="1"/>
      <dgm:spPr/>
      <dgm:t>
        <a:bodyPr/>
        <a:lstStyle/>
        <a:p>
          <a:r>
            <a:rPr lang="nb-NO" sz="900" b="0" dirty="0"/>
            <a:t>Nasjonale kvalitetsindikatorer</a:t>
          </a:r>
        </a:p>
      </dgm:t>
    </dgm:pt>
    <dgm:pt modelId="{6F74DAFF-9B12-489C-BBBA-51EEABD908FD}" type="parTrans" cxnId="{D66D78F3-1C66-4E6D-8BCE-E0B6191BCBD1}">
      <dgm:prSet/>
      <dgm:spPr/>
      <dgm:t>
        <a:bodyPr/>
        <a:lstStyle/>
        <a:p>
          <a:endParaRPr lang="nb-NO" sz="2000"/>
        </a:p>
      </dgm:t>
    </dgm:pt>
    <dgm:pt modelId="{00DE0BAB-2D92-4B56-BFD6-D2F64575DE30}" type="sibTrans" cxnId="{D66D78F3-1C66-4E6D-8BCE-E0B6191BCBD1}">
      <dgm:prSet/>
      <dgm:spPr/>
      <dgm:t>
        <a:bodyPr/>
        <a:lstStyle/>
        <a:p>
          <a:endParaRPr lang="nb-NO" sz="2000"/>
        </a:p>
      </dgm:t>
    </dgm:pt>
    <dgm:pt modelId="{12B4EDE5-E8B9-41FD-827F-EDD4BA77F81B}">
      <dgm:prSet custT="1"/>
      <dgm:spPr/>
      <dgm:t>
        <a:bodyPr/>
        <a:lstStyle/>
        <a:p>
          <a:r>
            <a:rPr lang="nb-NO" sz="900" b="0" dirty="0"/>
            <a:t>Helsetrygdkort</a:t>
          </a:r>
        </a:p>
      </dgm:t>
    </dgm:pt>
    <dgm:pt modelId="{19123940-5107-4D0E-A14F-3A485BD28597}" type="parTrans" cxnId="{8B521ADF-D2D9-44F7-A404-91F097DEF5A0}">
      <dgm:prSet/>
      <dgm:spPr/>
      <dgm:t>
        <a:bodyPr/>
        <a:lstStyle/>
        <a:p>
          <a:endParaRPr lang="nb-NO" sz="2000"/>
        </a:p>
      </dgm:t>
    </dgm:pt>
    <dgm:pt modelId="{BEAAA5F7-75BF-4789-B24D-67B71183C4BD}" type="sibTrans" cxnId="{8B521ADF-D2D9-44F7-A404-91F097DEF5A0}">
      <dgm:prSet/>
      <dgm:spPr/>
      <dgm:t>
        <a:bodyPr/>
        <a:lstStyle/>
        <a:p>
          <a:endParaRPr lang="nb-NO" sz="2000"/>
        </a:p>
      </dgm:t>
    </dgm:pt>
    <dgm:pt modelId="{E50181FA-6983-40D4-8B2C-7BC5031D665C}">
      <dgm:prSet custT="1"/>
      <dgm:spPr/>
      <dgm:t>
        <a:bodyPr/>
        <a:lstStyle/>
        <a:p>
          <a:r>
            <a:rPr lang="nb-NO" sz="900" b="0" dirty="0"/>
            <a:t>Meld bivirkninger</a:t>
          </a:r>
        </a:p>
      </dgm:t>
    </dgm:pt>
    <dgm:pt modelId="{91BF016E-1613-4F10-9662-F8810F9CCA1A}" type="parTrans" cxnId="{89E195EB-F546-4F52-9AB5-DB75BF50CEA8}">
      <dgm:prSet/>
      <dgm:spPr/>
      <dgm:t>
        <a:bodyPr/>
        <a:lstStyle/>
        <a:p>
          <a:endParaRPr lang="nb-NO" sz="2000"/>
        </a:p>
      </dgm:t>
    </dgm:pt>
    <dgm:pt modelId="{CC3BEA36-00A6-4FFC-8F55-3BDEA3358732}" type="sibTrans" cxnId="{89E195EB-F546-4F52-9AB5-DB75BF50CEA8}">
      <dgm:prSet/>
      <dgm:spPr/>
      <dgm:t>
        <a:bodyPr/>
        <a:lstStyle/>
        <a:p>
          <a:endParaRPr lang="nb-NO" sz="2000"/>
        </a:p>
      </dgm:t>
    </dgm:pt>
    <dgm:pt modelId="{F7F97BBB-6F2B-474B-AFBA-CE7A4345A410}">
      <dgm:prSet custT="1"/>
      <dgm:spPr/>
      <dgm:t>
        <a:bodyPr/>
        <a:lstStyle/>
        <a:p>
          <a:r>
            <a:rPr lang="nb-NO" sz="900" b="0" dirty="0"/>
            <a:t>Vaksiner</a:t>
          </a:r>
        </a:p>
      </dgm:t>
    </dgm:pt>
    <dgm:pt modelId="{4F10BD80-6645-4146-ADF4-AD4F66404F9A}" type="parTrans" cxnId="{60AD607C-109D-4586-8253-7CC3E52FB55F}">
      <dgm:prSet/>
      <dgm:spPr/>
      <dgm:t>
        <a:bodyPr/>
        <a:lstStyle/>
        <a:p>
          <a:endParaRPr lang="nb-NO" sz="2000"/>
        </a:p>
      </dgm:t>
    </dgm:pt>
    <dgm:pt modelId="{559B4892-3F76-4CA2-82BE-5CCED0AD991F}" type="sibTrans" cxnId="{60AD607C-109D-4586-8253-7CC3E52FB55F}">
      <dgm:prSet/>
      <dgm:spPr/>
      <dgm:t>
        <a:bodyPr/>
        <a:lstStyle/>
        <a:p>
          <a:endParaRPr lang="nb-NO" sz="2000"/>
        </a:p>
      </dgm:t>
    </dgm:pt>
    <dgm:pt modelId="{C5F0F369-DE52-45EB-939A-A2B59B86EC6D}">
      <dgm:prSet custT="1"/>
      <dgm:spPr/>
      <dgm:t>
        <a:bodyPr/>
        <a:lstStyle/>
        <a:p>
          <a:r>
            <a:rPr lang="nb-NO" sz="900" b="0" dirty="0"/>
            <a:t>Legemidler</a:t>
          </a:r>
        </a:p>
      </dgm:t>
    </dgm:pt>
    <dgm:pt modelId="{C77E13DD-D66D-46AD-8D29-211C623F00FD}" type="parTrans" cxnId="{C13CA8B1-B83D-4EDE-9F0D-B78061910219}">
      <dgm:prSet/>
      <dgm:spPr/>
      <dgm:t>
        <a:bodyPr/>
        <a:lstStyle/>
        <a:p>
          <a:endParaRPr lang="nb-NO" sz="2000"/>
        </a:p>
      </dgm:t>
    </dgm:pt>
    <dgm:pt modelId="{B0955EC4-8602-46F7-872E-2ABC4F48703A}" type="sibTrans" cxnId="{C13CA8B1-B83D-4EDE-9F0D-B78061910219}">
      <dgm:prSet/>
      <dgm:spPr/>
      <dgm:t>
        <a:bodyPr/>
        <a:lstStyle/>
        <a:p>
          <a:endParaRPr lang="nb-NO" sz="2000"/>
        </a:p>
      </dgm:t>
    </dgm:pt>
    <dgm:pt modelId="{CBF83EFB-EA94-45CF-B3A1-33BEFFC51274}">
      <dgm:prSet custT="1"/>
      <dgm:spPr/>
      <dgm:t>
        <a:bodyPr/>
        <a:lstStyle/>
        <a:p>
          <a:r>
            <a:rPr lang="nb-NO" sz="900" b="0" dirty="0"/>
            <a:t>Frikort og egenandeler</a:t>
          </a:r>
        </a:p>
      </dgm:t>
    </dgm:pt>
    <dgm:pt modelId="{ABBFE896-542F-41FC-BD5B-BB981B5FADFF}" type="parTrans" cxnId="{540842EE-7054-4476-BB6D-103E871D7590}">
      <dgm:prSet/>
      <dgm:spPr/>
      <dgm:t>
        <a:bodyPr/>
        <a:lstStyle/>
        <a:p>
          <a:endParaRPr lang="nb-NO" sz="2000"/>
        </a:p>
      </dgm:t>
    </dgm:pt>
    <dgm:pt modelId="{B1247A2D-881F-4C1C-B087-27A41777CC1B}" type="sibTrans" cxnId="{540842EE-7054-4476-BB6D-103E871D7590}">
      <dgm:prSet/>
      <dgm:spPr/>
      <dgm:t>
        <a:bodyPr/>
        <a:lstStyle/>
        <a:p>
          <a:endParaRPr lang="nb-NO" sz="2000"/>
        </a:p>
      </dgm:t>
    </dgm:pt>
    <dgm:pt modelId="{0ADEA444-0349-4F94-8330-E8557EE19A69}">
      <dgm:prSet custT="1"/>
      <dgm:spPr/>
      <dgm:t>
        <a:bodyPr/>
        <a:lstStyle/>
        <a:p>
          <a:r>
            <a:rPr lang="nb-NO" sz="900" b="0" dirty="0"/>
            <a:t>Kjernejournal</a:t>
          </a:r>
        </a:p>
      </dgm:t>
    </dgm:pt>
    <dgm:pt modelId="{5D544019-573F-4CA9-9FA5-973DDAFDE29A}" type="parTrans" cxnId="{4D6A6793-B8BA-44B8-8084-1153DD3C8401}">
      <dgm:prSet/>
      <dgm:spPr/>
      <dgm:t>
        <a:bodyPr/>
        <a:lstStyle/>
        <a:p>
          <a:endParaRPr lang="nb-NO" sz="2000"/>
        </a:p>
      </dgm:t>
    </dgm:pt>
    <dgm:pt modelId="{8725F700-67C9-4B9E-9580-1BE6866FBA63}" type="sibTrans" cxnId="{4D6A6793-B8BA-44B8-8084-1153DD3C8401}">
      <dgm:prSet/>
      <dgm:spPr/>
      <dgm:t>
        <a:bodyPr/>
        <a:lstStyle/>
        <a:p>
          <a:endParaRPr lang="nb-NO" sz="2000"/>
        </a:p>
      </dgm:t>
    </dgm:pt>
    <dgm:pt modelId="{8E4392FD-2B12-40C4-8B98-389E6F36BE47}">
      <dgm:prSet custT="1"/>
      <dgm:spPr/>
      <dgm:t>
        <a:bodyPr/>
        <a:lstStyle/>
        <a:p>
          <a:r>
            <a:rPr lang="nb-NO" sz="900" b="0" dirty="0"/>
            <a:t>Pasientreiser</a:t>
          </a:r>
        </a:p>
      </dgm:t>
    </dgm:pt>
    <dgm:pt modelId="{3C2BA221-C462-42E5-9DBF-0AE773378D72}" type="parTrans" cxnId="{17645702-3065-45D4-96DA-DDCBD037AFFE}">
      <dgm:prSet/>
      <dgm:spPr/>
      <dgm:t>
        <a:bodyPr/>
        <a:lstStyle/>
        <a:p>
          <a:endParaRPr lang="nb-NO" sz="2000"/>
        </a:p>
      </dgm:t>
    </dgm:pt>
    <dgm:pt modelId="{4F416D13-2DEA-427F-A35B-4B22E54DFF8E}" type="sibTrans" cxnId="{17645702-3065-45D4-96DA-DDCBD037AFFE}">
      <dgm:prSet/>
      <dgm:spPr/>
      <dgm:t>
        <a:bodyPr/>
        <a:lstStyle/>
        <a:p>
          <a:endParaRPr lang="nb-NO" sz="2000"/>
        </a:p>
      </dgm:t>
    </dgm:pt>
    <dgm:pt modelId="{4D194745-936A-413E-BE27-25D77641BC96}">
      <dgm:prSet custT="1"/>
      <dgm:spPr/>
      <dgm:t>
        <a:bodyPr/>
        <a:lstStyle/>
        <a:p>
          <a:r>
            <a:rPr lang="nb-NO" sz="900" b="0" dirty="0"/>
            <a:t>Samvalgsverktøy</a:t>
          </a:r>
        </a:p>
      </dgm:t>
    </dgm:pt>
    <dgm:pt modelId="{A6A94134-E2DD-4F1C-814A-C00400FB88C2}" type="parTrans" cxnId="{CB672D86-6944-4117-B1D4-192197BFCA2A}">
      <dgm:prSet/>
      <dgm:spPr/>
      <dgm:t>
        <a:bodyPr/>
        <a:lstStyle/>
        <a:p>
          <a:endParaRPr lang="nb-NO" sz="2000"/>
        </a:p>
      </dgm:t>
    </dgm:pt>
    <dgm:pt modelId="{E9726301-2D5F-4B5A-9B75-AD2FCDBEA684}" type="sibTrans" cxnId="{CB672D86-6944-4117-B1D4-192197BFCA2A}">
      <dgm:prSet/>
      <dgm:spPr/>
      <dgm:t>
        <a:bodyPr/>
        <a:lstStyle/>
        <a:p>
          <a:endParaRPr lang="nb-NO" sz="2000"/>
        </a:p>
      </dgm:t>
    </dgm:pt>
    <dgm:pt modelId="{3C0ADC85-A790-4770-AA8C-20849D785BB8}">
      <dgm:prSet phldrT="[Tekst]" custT="1"/>
      <dgm:spPr/>
      <dgm:t>
        <a:bodyPr/>
        <a:lstStyle/>
        <a:p>
          <a:r>
            <a:rPr lang="nb-NO" sz="900" b="1" dirty="0"/>
            <a:t>Fullmakt</a:t>
          </a:r>
        </a:p>
      </dgm:t>
    </dgm:pt>
    <dgm:pt modelId="{0DBCF22B-2265-476F-9989-F6C9AAA157B3}" type="parTrans" cxnId="{4A9F9D73-9511-4A0B-B2DE-BAEE75B2B413}">
      <dgm:prSet/>
      <dgm:spPr/>
      <dgm:t>
        <a:bodyPr/>
        <a:lstStyle/>
        <a:p>
          <a:endParaRPr lang="nb-NO" sz="2000"/>
        </a:p>
      </dgm:t>
    </dgm:pt>
    <dgm:pt modelId="{2BCBD4B3-D852-4711-9E7B-DF739B8625D5}" type="sibTrans" cxnId="{4A9F9D73-9511-4A0B-B2DE-BAEE75B2B413}">
      <dgm:prSet/>
      <dgm:spPr/>
      <dgm:t>
        <a:bodyPr/>
        <a:lstStyle/>
        <a:p>
          <a:endParaRPr lang="nb-NO" sz="2000"/>
        </a:p>
      </dgm:t>
    </dgm:pt>
    <dgm:pt modelId="{04247E92-D8BE-41EA-A03D-86926DA459C0}">
      <dgm:prSet phldrT="[Tekst]" custT="1"/>
      <dgm:spPr/>
      <dgm:t>
        <a:bodyPr/>
        <a:lstStyle/>
        <a:p>
          <a:r>
            <a:rPr lang="nb-NO" sz="900" b="1" dirty="0"/>
            <a:t>Logg over bruk</a:t>
          </a:r>
        </a:p>
      </dgm:t>
    </dgm:pt>
    <dgm:pt modelId="{38927B9C-5347-458C-AA32-D1B7DD9DC288}" type="parTrans" cxnId="{C8086B8A-C139-4528-86C7-7D69B01539DE}">
      <dgm:prSet/>
      <dgm:spPr/>
      <dgm:t>
        <a:bodyPr/>
        <a:lstStyle/>
        <a:p>
          <a:endParaRPr lang="nb-NO" sz="2000"/>
        </a:p>
      </dgm:t>
    </dgm:pt>
    <dgm:pt modelId="{FA6BB912-6711-45AC-89FC-277BD38533AB}" type="sibTrans" cxnId="{C8086B8A-C139-4528-86C7-7D69B01539DE}">
      <dgm:prSet/>
      <dgm:spPr/>
      <dgm:t>
        <a:bodyPr/>
        <a:lstStyle/>
        <a:p>
          <a:endParaRPr lang="nb-NO" sz="2000"/>
        </a:p>
      </dgm:t>
    </dgm:pt>
    <dgm:pt modelId="{E7C730E7-C602-4A1A-AB50-144C8BE0AB5F}">
      <dgm:prSet phldrT="[Tekst]" custT="1"/>
      <dgm:spPr/>
      <dgm:t>
        <a:bodyPr rIns="18000"/>
        <a:lstStyle/>
        <a:p>
          <a:r>
            <a:rPr lang="nb-NO" sz="900" b="1" dirty="0"/>
            <a:t>Bruk av tjenester og ordninger; samtykker, reservasjoner</a:t>
          </a:r>
        </a:p>
      </dgm:t>
    </dgm:pt>
    <dgm:pt modelId="{0E4C1812-0C28-448C-8E7D-2D030BDE4A6B}" type="parTrans" cxnId="{8703ED99-7936-4B0A-B8E5-F0AD3E5AC1C4}">
      <dgm:prSet/>
      <dgm:spPr/>
      <dgm:t>
        <a:bodyPr/>
        <a:lstStyle/>
        <a:p>
          <a:endParaRPr lang="nb-NO" sz="2000"/>
        </a:p>
      </dgm:t>
    </dgm:pt>
    <dgm:pt modelId="{8B4F10BD-4D47-46A6-A1A6-093C1F962952}" type="sibTrans" cxnId="{8703ED99-7936-4B0A-B8E5-F0AD3E5AC1C4}">
      <dgm:prSet/>
      <dgm:spPr/>
      <dgm:t>
        <a:bodyPr/>
        <a:lstStyle/>
        <a:p>
          <a:endParaRPr lang="nb-NO" sz="2000"/>
        </a:p>
      </dgm:t>
    </dgm:pt>
    <dgm:pt modelId="{4A3FCFCF-6EF4-4E5A-AE15-5FABBFC6D496}">
      <dgm:prSet phldrT="[Tekst]" custT="1"/>
      <dgm:spPr/>
      <dgm:t>
        <a:bodyPr/>
        <a:lstStyle/>
        <a:p>
          <a:r>
            <a:rPr lang="nb-NO" sz="900" b="1" dirty="0"/>
            <a:t>Deling av opplysninger; samtykker, reservasjoner, sperringer</a:t>
          </a:r>
        </a:p>
      </dgm:t>
    </dgm:pt>
    <dgm:pt modelId="{F7839D61-7BE6-4952-B808-53732596FBB9}" type="parTrans" cxnId="{7C76B303-2E9A-4798-86E0-D3DD4E773566}">
      <dgm:prSet/>
      <dgm:spPr/>
      <dgm:t>
        <a:bodyPr/>
        <a:lstStyle/>
        <a:p>
          <a:endParaRPr lang="nb-NO" sz="2000"/>
        </a:p>
      </dgm:t>
    </dgm:pt>
    <dgm:pt modelId="{FF115C64-2305-4BC6-98C1-4F28396AA65D}" type="sibTrans" cxnId="{7C76B303-2E9A-4798-86E0-D3DD4E773566}">
      <dgm:prSet/>
      <dgm:spPr/>
      <dgm:t>
        <a:bodyPr/>
        <a:lstStyle/>
        <a:p>
          <a:endParaRPr lang="nb-NO" sz="2000"/>
        </a:p>
      </dgm:t>
    </dgm:pt>
    <dgm:pt modelId="{46CED703-F15C-4928-B93C-620C3E137A4C}">
      <dgm:prSet phldrT="[Tekst]" custT="1"/>
      <dgm:spPr/>
      <dgm:t>
        <a:bodyPr/>
        <a:lstStyle/>
        <a:p>
          <a:pPr>
            <a:buFont typeface="Arial" panose="020B0604020202020204" pitchFamily="34" charset="0"/>
            <a:buChar char="•"/>
          </a:pPr>
          <a:r>
            <a:rPr lang="nb-NO" sz="900" b="1" dirty="0"/>
            <a:t>Timer</a:t>
          </a:r>
        </a:p>
      </dgm:t>
    </dgm:pt>
    <dgm:pt modelId="{05A62AF3-0A73-4B31-8CEE-26A9AC4DED9C}" type="parTrans" cxnId="{F28889D6-F3A7-4064-8A03-D823E050DA23}">
      <dgm:prSet/>
      <dgm:spPr/>
      <dgm:t>
        <a:bodyPr/>
        <a:lstStyle/>
        <a:p>
          <a:endParaRPr lang="nb-NO" sz="2000"/>
        </a:p>
      </dgm:t>
    </dgm:pt>
    <dgm:pt modelId="{2CD4CDBE-2CC1-4D7A-9BF8-F171FA0E7535}" type="sibTrans" cxnId="{F28889D6-F3A7-4064-8A03-D823E050DA23}">
      <dgm:prSet/>
      <dgm:spPr/>
      <dgm:t>
        <a:bodyPr/>
        <a:lstStyle/>
        <a:p>
          <a:endParaRPr lang="nb-NO" sz="2000"/>
        </a:p>
      </dgm:t>
    </dgm:pt>
    <dgm:pt modelId="{9AFF30F0-1CB3-4C63-8A90-50F0828968D9}">
      <dgm:prSet custT="1"/>
      <dgm:spPr/>
      <dgm:t>
        <a:bodyPr/>
        <a:lstStyle/>
        <a:p>
          <a:r>
            <a:rPr lang="nb-NO" sz="900" b="1" dirty="0"/>
            <a:t>Henvisninger</a:t>
          </a:r>
        </a:p>
      </dgm:t>
    </dgm:pt>
    <dgm:pt modelId="{4EDEE5CA-F20A-4B31-B866-A8B692879C57}" type="parTrans" cxnId="{73FF632D-6DF2-4CDC-B3F3-000A6BAE8715}">
      <dgm:prSet/>
      <dgm:spPr/>
      <dgm:t>
        <a:bodyPr/>
        <a:lstStyle/>
        <a:p>
          <a:endParaRPr lang="nb-NO" sz="2000"/>
        </a:p>
      </dgm:t>
    </dgm:pt>
    <dgm:pt modelId="{374FD77D-CE69-4510-9665-CFCD14D0B661}" type="sibTrans" cxnId="{73FF632D-6DF2-4CDC-B3F3-000A6BAE8715}">
      <dgm:prSet/>
      <dgm:spPr/>
      <dgm:t>
        <a:bodyPr/>
        <a:lstStyle/>
        <a:p>
          <a:endParaRPr lang="nb-NO" sz="2000"/>
        </a:p>
      </dgm:t>
    </dgm:pt>
    <dgm:pt modelId="{40D00F50-6EFE-41A1-A0E7-BC76A88AFA32}">
      <dgm:prSet custT="1"/>
      <dgm:spPr/>
      <dgm:t>
        <a:bodyPr/>
        <a:lstStyle/>
        <a:p>
          <a:r>
            <a:rPr lang="nb-NO" sz="900" b="1" dirty="0"/>
            <a:t>Pasientjournal og tilgangslogg</a:t>
          </a:r>
        </a:p>
      </dgm:t>
    </dgm:pt>
    <dgm:pt modelId="{24E19179-9681-4799-8FBE-FD14F8333B4B}" type="parTrans" cxnId="{25630546-F58A-4C52-B9FB-23140307F7E1}">
      <dgm:prSet/>
      <dgm:spPr/>
      <dgm:t>
        <a:bodyPr/>
        <a:lstStyle/>
        <a:p>
          <a:endParaRPr lang="nb-NO" sz="2000"/>
        </a:p>
      </dgm:t>
    </dgm:pt>
    <dgm:pt modelId="{CE37091C-9AED-4028-9B1E-6F45D5F079B0}" type="sibTrans" cxnId="{25630546-F58A-4C52-B9FB-23140307F7E1}">
      <dgm:prSet/>
      <dgm:spPr/>
      <dgm:t>
        <a:bodyPr/>
        <a:lstStyle/>
        <a:p>
          <a:endParaRPr lang="nb-NO" sz="2000"/>
        </a:p>
      </dgm:t>
    </dgm:pt>
    <dgm:pt modelId="{22BD7187-AEA7-4603-B8D3-03270A35510B}">
      <dgm:prSet custT="1"/>
      <dgm:spPr/>
      <dgm:t>
        <a:bodyPr/>
        <a:lstStyle/>
        <a:p>
          <a:r>
            <a:rPr lang="nb-NO" sz="900" b="1" dirty="0"/>
            <a:t>Dialog og kontakter</a:t>
          </a:r>
        </a:p>
      </dgm:t>
    </dgm:pt>
    <dgm:pt modelId="{FA0AF646-651B-4C78-AC0B-F246B606862E}" type="parTrans" cxnId="{D9FF4306-B938-4B07-994E-936611199C7A}">
      <dgm:prSet/>
      <dgm:spPr/>
      <dgm:t>
        <a:bodyPr/>
        <a:lstStyle/>
        <a:p>
          <a:endParaRPr lang="nb-NO" sz="2000"/>
        </a:p>
      </dgm:t>
    </dgm:pt>
    <dgm:pt modelId="{D644BC66-5FFD-49C8-8A15-45CB17A7DC32}" type="sibTrans" cxnId="{D9FF4306-B938-4B07-994E-936611199C7A}">
      <dgm:prSet/>
      <dgm:spPr/>
      <dgm:t>
        <a:bodyPr/>
        <a:lstStyle/>
        <a:p>
          <a:endParaRPr lang="nb-NO" sz="2000"/>
        </a:p>
      </dgm:t>
    </dgm:pt>
    <dgm:pt modelId="{B2095BE3-B991-4A34-97B6-96876229B084}">
      <dgm:prSet custT="1"/>
      <dgm:spPr/>
      <dgm:t>
        <a:bodyPr/>
        <a:lstStyle/>
        <a:p>
          <a:pPr>
            <a:buNone/>
          </a:pPr>
          <a:r>
            <a:rPr lang="nb-NO" sz="1200" b="1" dirty="0"/>
            <a:t>Digitale innbyggertjenester i</a:t>
          </a:r>
        </a:p>
        <a:p>
          <a:pPr>
            <a:buNone/>
          </a:pPr>
          <a:r>
            <a:rPr lang="nb-NO" sz="1200" b="1" dirty="0"/>
            <a:t> primærhelsetjenesten</a:t>
          </a:r>
          <a:endParaRPr lang="nb-NO" sz="1200" dirty="0"/>
        </a:p>
      </dgm:t>
    </dgm:pt>
    <dgm:pt modelId="{297B4A54-B591-459D-B21D-1636FFD9C134}" type="parTrans" cxnId="{A914D788-1B8B-438A-A286-E53A41428055}">
      <dgm:prSet/>
      <dgm:spPr/>
      <dgm:t>
        <a:bodyPr/>
        <a:lstStyle/>
        <a:p>
          <a:endParaRPr lang="nb-NO" sz="2000"/>
        </a:p>
      </dgm:t>
    </dgm:pt>
    <dgm:pt modelId="{B4C4D0F6-77BA-40B7-ABBD-80ADF2AA435D}" type="sibTrans" cxnId="{A914D788-1B8B-438A-A286-E53A41428055}">
      <dgm:prSet/>
      <dgm:spPr/>
      <dgm:t>
        <a:bodyPr/>
        <a:lstStyle/>
        <a:p>
          <a:endParaRPr lang="nb-NO" sz="2000"/>
        </a:p>
      </dgm:t>
    </dgm:pt>
    <dgm:pt modelId="{8629C761-654F-4AA7-B578-E8C9EC0B1318}">
      <dgm:prSet custT="1"/>
      <dgm:spPr/>
      <dgm:t>
        <a:bodyPr/>
        <a:lstStyle/>
        <a:p>
          <a:pPr algn="l">
            <a:buFont typeface="Arial" panose="020B0604020202020204" pitchFamily="34" charset="0"/>
            <a:buChar char="•"/>
          </a:pPr>
          <a:r>
            <a:rPr lang="nb-NO" sz="900" b="1" dirty="0"/>
            <a:t>Dialogtjenester kommune</a:t>
          </a:r>
        </a:p>
      </dgm:t>
    </dgm:pt>
    <dgm:pt modelId="{ECEAFF66-633F-449B-865D-11EF3B4328C5}" type="parTrans" cxnId="{D56EDB22-D86B-4F69-8563-812FF7269F79}">
      <dgm:prSet/>
      <dgm:spPr/>
      <dgm:t>
        <a:bodyPr/>
        <a:lstStyle/>
        <a:p>
          <a:endParaRPr lang="nb-NO" sz="2000"/>
        </a:p>
      </dgm:t>
    </dgm:pt>
    <dgm:pt modelId="{E843AA6E-2EE4-4900-B429-1C3EC8D1DAFF}" type="sibTrans" cxnId="{D56EDB22-D86B-4F69-8563-812FF7269F79}">
      <dgm:prSet/>
      <dgm:spPr/>
      <dgm:t>
        <a:bodyPr/>
        <a:lstStyle/>
        <a:p>
          <a:endParaRPr lang="nb-NO" sz="2000"/>
        </a:p>
      </dgm:t>
    </dgm:pt>
    <dgm:pt modelId="{DB8994D0-BEBC-47B4-B6BE-D7E75DA58991}">
      <dgm:prSet custT="1"/>
      <dgm:spPr/>
      <dgm:t>
        <a:bodyPr/>
        <a:lstStyle/>
        <a:p>
          <a:pPr>
            <a:buFont typeface="Arial" panose="020B0604020202020204" pitchFamily="34" charset="0"/>
            <a:buChar char="•"/>
          </a:pPr>
          <a:r>
            <a:rPr lang="nb-NO" sz="900" b="1" dirty="0"/>
            <a:t>Registerinfo og –dialog</a:t>
          </a:r>
        </a:p>
      </dgm:t>
    </dgm:pt>
    <dgm:pt modelId="{078DEA5C-103B-495F-ACFC-C8FC27912E70}" type="parTrans" cxnId="{C61C94D3-269C-4965-8352-F83EFD8572A7}">
      <dgm:prSet/>
      <dgm:spPr/>
      <dgm:t>
        <a:bodyPr/>
        <a:lstStyle/>
        <a:p>
          <a:endParaRPr lang="nb-NO" sz="2000"/>
        </a:p>
      </dgm:t>
    </dgm:pt>
    <dgm:pt modelId="{EB9AA88D-8474-43A5-BC42-4EE25EA9DA8C}" type="sibTrans" cxnId="{C61C94D3-269C-4965-8352-F83EFD8572A7}">
      <dgm:prSet/>
      <dgm:spPr/>
      <dgm:t>
        <a:bodyPr/>
        <a:lstStyle/>
        <a:p>
          <a:endParaRPr lang="nb-NO" sz="2000"/>
        </a:p>
      </dgm:t>
    </dgm:pt>
    <dgm:pt modelId="{69E22144-B7EA-4DC4-857E-75CFE49865AB}">
      <dgm:prSet custT="1"/>
      <dgm:spPr/>
      <dgm:t>
        <a:bodyPr/>
        <a:lstStyle/>
        <a:p>
          <a:pPr algn="l">
            <a:buFont typeface="Arial" panose="020B0604020202020204" pitchFamily="34" charset="0"/>
            <a:buChar char="•"/>
          </a:pPr>
          <a:r>
            <a:rPr lang="nb-NO" sz="900" b="1" dirty="0"/>
            <a:t>Dialogtjenester fastlege</a:t>
          </a:r>
        </a:p>
      </dgm:t>
    </dgm:pt>
    <dgm:pt modelId="{6701DB8F-0819-44CC-B6A9-F32AE71C483D}" type="parTrans" cxnId="{D15A634D-CDAF-4129-8B4F-95FE66D288A6}">
      <dgm:prSet/>
      <dgm:spPr/>
      <dgm:t>
        <a:bodyPr/>
        <a:lstStyle/>
        <a:p>
          <a:endParaRPr lang="nb-NO" sz="2000"/>
        </a:p>
      </dgm:t>
    </dgm:pt>
    <dgm:pt modelId="{7D2AC786-96B0-42CA-8831-9CAE3E9B734A}" type="sibTrans" cxnId="{D15A634D-CDAF-4129-8B4F-95FE66D288A6}">
      <dgm:prSet/>
      <dgm:spPr/>
      <dgm:t>
        <a:bodyPr/>
        <a:lstStyle/>
        <a:p>
          <a:endParaRPr lang="nb-NO" sz="2000"/>
        </a:p>
      </dgm:t>
    </dgm:pt>
    <dgm:pt modelId="{D61BF836-0551-4AC9-A47A-5BFCDC7FAD4F}">
      <dgm:prSet custT="1"/>
      <dgm:spPr/>
      <dgm:t>
        <a:bodyPr/>
        <a:lstStyle/>
        <a:p>
          <a:pPr algn="l">
            <a:buFont typeface="Arial" panose="020B0604020202020204" pitchFamily="34" charset="0"/>
            <a:buChar char="•"/>
          </a:pPr>
          <a:r>
            <a:rPr lang="nb-NO" sz="900" b="1" dirty="0"/>
            <a:t> Fastlegeinformasjon</a:t>
          </a:r>
        </a:p>
      </dgm:t>
    </dgm:pt>
    <dgm:pt modelId="{33578DC5-88F2-4C69-B659-9FAEFAC20409}" type="parTrans" cxnId="{026C346A-C3C3-4936-B8F3-DDC9B4197DC8}">
      <dgm:prSet/>
      <dgm:spPr/>
      <dgm:t>
        <a:bodyPr/>
        <a:lstStyle/>
        <a:p>
          <a:endParaRPr lang="nb-NO" sz="2000"/>
        </a:p>
      </dgm:t>
    </dgm:pt>
    <dgm:pt modelId="{3964CA4A-2CF7-49C4-9F5F-E329F963EE60}" type="sibTrans" cxnId="{026C346A-C3C3-4936-B8F3-DDC9B4197DC8}">
      <dgm:prSet/>
      <dgm:spPr/>
      <dgm:t>
        <a:bodyPr/>
        <a:lstStyle/>
        <a:p>
          <a:endParaRPr lang="nb-NO" sz="2000"/>
        </a:p>
      </dgm:t>
    </dgm:pt>
    <dgm:pt modelId="{82076D66-2B63-4F96-9477-B5F14DBE16E0}">
      <dgm:prSet custT="1"/>
      <dgm:spPr/>
      <dgm:t>
        <a:bodyPr/>
        <a:lstStyle/>
        <a:p>
          <a:pPr algn="l">
            <a:buFont typeface="Arial" panose="020B0604020202020204" pitchFamily="34" charset="0"/>
            <a:buChar char="•"/>
          </a:pPr>
          <a:r>
            <a:rPr lang="nb-NO" sz="900" b="1" dirty="0"/>
            <a:t>Bytte fastlege/ fastlegeordningen</a:t>
          </a:r>
        </a:p>
      </dgm:t>
    </dgm:pt>
    <dgm:pt modelId="{C196CDB5-E274-4F90-AE9E-57443CA548DD}" type="parTrans" cxnId="{6666735D-C3EE-4E68-A3FF-324977855D5E}">
      <dgm:prSet/>
      <dgm:spPr/>
      <dgm:t>
        <a:bodyPr/>
        <a:lstStyle/>
        <a:p>
          <a:endParaRPr lang="nb-NO" sz="2000"/>
        </a:p>
      </dgm:t>
    </dgm:pt>
    <dgm:pt modelId="{138DA19B-8673-4B96-B272-8C9FC06FB0D4}" type="sibTrans" cxnId="{6666735D-C3EE-4E68-A3FF-324977855D5E}">
      <dgm:prSet/>
      <dgm:spPr/>
      <dgm:t>
        <a:bodyPr/>
        <a:lstStyle/>
        <a:p>
          <a:endParaRPr lang="nb-NO" sz="2000"/>
        </a:p>
      </dgm:t>
    </dgm:pt>
    <dgm:pt modelId="{5E3DCAC0-D511-416B-A197-93A3DDD65E1D}">
      <dgm:prSet custT="1"/>
      <dgm:spPr/>
      <dgm:t>
        <a:bodyPr/>
        <a:lstStyle/>
        <a:p>
          <a:pPr>
            <a:buFont typeface="Arial" panose="020B0604020202020204" pitchFamily="34" charset="0"/>
            <a:buChar char="•"/>
          </a:pPr>
          <a:r>
            <a:rPr lang="nb-NO" sz="900" b="1" dirty="0"/>
            <a:t>Deltakerdialog forskning</a:t>
          </a:r>
        </a:p>
      </dgm:t>
    </dgm:pt>
    <dgm:pt modelId="{4E8EE5CE-76A4-4E8C-93BC-0A7C1A7958FE}" type="parTrans" cxnId="{C35F3B75-28A6-43C2-9918-AE8386124A7C}">
      <dgm:prSet/>
      <dgm:spPr/>
      <dgm:t>
        <a:bodyPr/>
        <a:lstStyle/>
        <a:p>
          <a:endParaRPr lang="nb-NO" sz="2000"/>
        </a:p>
      </dgm:t>
    </dgm:pt>
    <dgm:pt modelId="{D802A9F5-7427-4DDF-A433-CBE51AF2DEDC}" type="sibTrans" cxnId="{C35F3B75-28A6-43C2-9918-AE8386124A7C}">
      <dgm:prSet/>
      <dgm:spPr/>
      <dgm:t>
        <a:bodyPr/>
        <a:lstStyle/>
        <a:p>
          <a:endParaRPr lang="nb-NO" sz="2000"/>
        </a:p>
      </dgm:t>
    </dgm:pt>
    <dgm:pt modelId="{0B6DF776-D15B-4721-BDAE-22EF6F640332}">
      <dgm:prSet phldrT="[Tekst]" custT="1"/>
      <dgm:spPr/>
      <dgm:t>
        <a:bodyPr rIns="18000"/>
        <a:lstStyle/>
        <a:p>
          <a:pPr>
            <a:buFont typeface="Arial" panose="020B0604020202020204" pitchFamily="34" charset="0"/>
            <a:buChar char="•"/>
          </a:pPr>
          <a:r>
            <a:rPr lang="nb-NO" sz="800" b="0" dirty="0">
              <a:solidFill>
                <a:schemeClr val="tx1"/>
              </a:solidFill>
            </a:rPr>
            <a:t>Helsenorge, kjernejournal, Pasientreiser, fastlegeord</a:t>
          </a:r>
          <a:r>
            <a:rPr lang="nb-NO" sz="700" b="0" dirty="0">
              <a:solidFill>
                <a:schemeClr val="tx1"/>
              </a:solidFill>
            </a:rPr>
            <a:t>.</a:t>
          </a:r>
        </a:p>
      </dgm:t>
    </dgm:pt>
    <dgm:pt modelId="{0F70B93B-DE78-405E-A16C-54CD6C44FC4E}" type="parTrans" cxnId="{D1EE5683-D27B-49E3-A030-2A57B140FBF5}">
      <dgm:prSet/>
      <dgm:spPr/>
      <dgm:t>
        <a:bodyPr/>
        <a:lstStyle/>
        <a:p>
          <a:endParaRPr lang="nb-NO" sz="2000"/>
        </a:p>
      </dgm:t>
    </dgm:pt>
    <dgm:pt modelId="{29031233-2EE7-4071-90C5-DBC1C729B4DD}" type="sibTrans" cxnId="{D1EE5683-D27B-49E3-A030-2A57B140FBF5}">
      <dgm:prSet/>
      <dgm:spPr/>
      <dgm:t>
        <a:bodyPr/>
        <a:lstStyle/>
        <a:p>
          <a:endParaRPr lang="nb-NO" sz="2000"/>
        </a:p>
      </dgm:t>
    </dgm:pt>
    <dgm:pt modelId="{9C36ACB1-D0B1-4CE0-91B6-289C713B9A8D}">
      <dgm:prSet phldrT="[Tekst]" custT="1"/>
      <dgm:spPr/>
      <dgm:t>
        <a:bodyPr/>
        <a:lstStyle/>
        <a:p>
          <a:r>
            <a:rPr lang="nb-NO" sz="800" b="0" dirty="0">
              <a:solidFill>
                <a:schemeClr val="tx1"/>
              </a:solidFill>
            </a:rPr>
            <a:t>Kjernejournal, KPR, Reseptformidler </a:t>
          </a:r>
        </a:p>
        <a:p>
          <a:endParaRPr lang="nb-NO" sz="1600" dirty="0"/>
        </a:p>
      </dgm:t>
    </dgm:pt>
    <dgm:pt modelId="{3EA10ECA-C30E-4305-9983-A4B11D28D0B3}" type="parTrans" cxnId="{2D78CD42-8BF1-4F33-A82C-53CF2C5697AC}">
      <dgm:prSet/>
      <dgm:spPr/>
      <dgm:t>
        <a:bodyPr/>
        <a:lstStyle/>
        <a:p>
          <a:endParaRPr lang="nb-NO" sz="2000"/>
        </a:p>
      </dgm:t>
    </dgm:pt>
    <dgm:pt modelId="{523E1E8C-20D0-4E21-9B3E-0C6CBD0CD010}" type="sibTrans" cxnId="{2D78CD42-8BF1-4F33-A82C-53CF2C5697AC}">
      <dgm:prSet/>
      <dgm:spPr/>
      <dgm:t>
        <a:bodyPr/>
        <a:lstStyle/>
        <a:p>
          <a:endParaRPr lang="nb-NO" sz="2000"/>
        </a:p>
      </dgm:t>
    </dgm:pt>
    <dgm:pt modelId="{D72405C2-4012-46F7-8583-D3B2BE46365B}">
      <dgm:prSet phldrT="[Tekst]" custT="1"/>
      <dgm:spPr/>
      <dgm:t>
        <a:bodyPr/>
        <a:lstStyle/>
        <a:p>
          <a:r>
            <a:rPr lang="nb-NO" sz="900" b="0" dirty="0">
              <a:solidFill>
                <a:schemeClr val="tx1"/>
              </a:solidFill>
            </a:rPr>
            <a:t>Helse Nord (2 avd), Helse Vest, Helse Midt (utvalgte avd)</a:t>
          </a:r>
        </a:p>
      </dgm:t>
    </dgm:pt>
    <dgm:pt modelId="{B9CEA284-7F6C-49CA-8E23-7E95A81826AF}" type="parTrans" cxnId="{0034EE87-B4C7-4EE4-9AF9-789D07FCDD99}">
      <dgm:prSet/>
      <dgm:spPr/>
      <dgm:t>
        <a:bodyPr/>
        <a:lstStyle/>
        <a:p>
          <a:endParaRPr lang="nb-NO" sz="2000"/>
        </a:p>
      </dgm:t>
    </dgm:pt>
    <dgm:pt modelId="{F80FFE76-7511-4C11-A527-DF5BFF6A725E}" type="sibTrans" cxnId="{0034EE87-B4C7-4EE4-9AF9-789D07FCDD99}">
      <dgm:prSet/>
      <dgm:spPr/>
      <dgm:t>
        <a:bodyPr/>
        <a:lstStyle/>
        <a:p>
          <a:endParaRPr lang="nb-NO" sz="2000"/>
        </a:p>
      </dgm:t>
    </dgm:pt>
    <dgm:pt modelId="{5DC16A31-0919-4E4D-9289-247B4994C032}">
      <dgm:prSet custT="1"/>
      <dgm:spPr/>
      <dgm:t>
        <a:bodyPr/>
        <a:lstStyle/>
        <a:p>
          <a:r>
            <a:rPr lang="nb-NO" sz="900" b="0" dirty="0">
              <a:solidFill>
                <a:schemeClr val="tx1"/>
              </a:solidFill>
            </a:rPr>
            <a:t>Helse Nord &amp; Helse Vest</a:t>
          </a:r>
        </a:p>
      </dgm:t>
    </dgm:pt>
    <dgm:pt modelId="{1AA6BCA4-8636-4C53-8CBB-9CB45CD2B4D2}" type="parTrans" cxnId="{13CBF113-FF71-4BD3-9927-C22660B7D239}">
      <dgm:prSet/>
      <dgm:spPr/>
      <dgm:t>
        <a:bodyPr/>
        <a:lstStyle/>
        <a:p>
          <a:endParaRPr lang="nb-NO" sz="2000"/>
        </a:p>
      </dgm:t>
    </dgm:pt>
    <dgm:pt modelId="{CBDB43B9-9384-4821-995D-205648768E59}" type="sibTrans" cxnId="{13CBF113-FF71-4BD3-9927-C22660B7D239}">
      <dgm:prSet/>
      <dgm:spPr/>
      <dgm:t>
        <a:bodyPr/>
        <a:lstStyle/>
        <a:p>
          <a:endParaRPr lang="nb-NO" sz="2000"/>
        </a:p>
      </dgm:t>
    </dgm:pt>
    <dgm:pt modelId="{A3D1C982-1AF7-4F91-B75D-A56E2F574D6D}">
      <dgm:prSet custT="1"/>
      <dgm:spPr/>
      <dgm:t>
        <a:bodyPr/>
        <a:lstStyle/>
        <a:p>
          <a:r>
            <a:rPr lang="nb-NO" sz="900" b="0" dirty="0">
              <a:solidFill>
                <a:schemeClr val="tx1"/>
              </a:solidFill>
            </a:rPr>
            <a:t>Helse Nord &amp; Helse vest</a:t>
          </a:r>
          <a:endParaRPr lang="nb-NO" sz="900" b="0" dirty="0">
            <a:solidFill>
              <a:schemeClr val="tx2"/>
            </a:solidFill>
          </a:endParaRPr>
        </a:p>
      </dgm:t>
    </dgm:pt>
    <dgm:pt modelId="{BE1C1AAF-03B9-49A8-A0F6-AB723946972A}" type="parTrans" cxnId="{82578175-C5CA-4FA7-9BED-F1EDBB19E3A7}">
      <dgm:prSet/>
      <dgm:spPr/>
      <dgm:t>
        <a:bodyPr/>
        <a:lstStyle/>
        <a:p>
          <a:endParaRPr lang="nb-NO" sz="2000"/>
        </a:p>
      </dgm:t>
    </dgm:pt>
    <dgm:pt modelId="{12B010F1-70A9-425C-BB20-9610EEB29A61}" type="sibTrans" cxnId="{82578175-C5CA-4FA7-9BED-F1EDBB19E3A7}">
      <dgm:prSet/>
      <dgm:spPr/>
      <dgm:t>
        <a:bodyPr/>
        <a:lstStyle/>
        <a:p>
          <a:endParaRPr lang="nb-NO" sz="2000"/>
        </a:p>
      </dgm:t>
    </dgm:pt>
    <dgm:pt modelId="{33B95B5E-B4BE-4625-AE91-7F85B18BE761}">
      <dgm:prSet custT="1"/>
      <dgm:spPr/>
      <dgm:t>
        <a:bodyPr/>
        <a:lstStyle/>
        <a:p>
          <a:r>
            <a:rPr lang="nb-NO" sz="900" b="0" dirty="0">
              <a:solidFill>
                <a:schemeClr val="tx1"/>
              </a:solidFill>
            </a:rPr>
            <a:t>Helse Vest,</a:t>
          </a:r>
          <a:r>
            <a:rPr lang="nb-NO" sz="900" b="0" strike="sngStrike" dirty="0">
              <a:solidFill>
                <a:schemeClr val="tx1"/>
              </a:solidFill>
            </a:rPr>
            <a:t> </a:t>
          </a:r>
        </a:p>
      </dgm:t>
    </dgm:pt>
    <dgm:pt modelId="{A0FA7F12-30A3-4365-A4C8-36CE2ECB3C08}" type="parTrans" cxnId="{0267651D-4964-4C4A-B29D-74F156998E76}">
      <dgm:prSet/>
      <dgm:spPr/>
      <dgm:t>
        <a:bodyPr/>
        <a:lstStyle/>
        <a:p>
          <a:endParaRPr lang="nb-NO" sz="2000"/>
        </a:p>
      </dgm:t>
    </dgm:pt>
    <dgm:pt modelId="{2665772C-A7D2-4275-8BBE-7AC7A351D3C1}" type="sibTrans" cxnId="{0267651D-4964-4C4A-B29D-74F156998E76}">
      <dgm:prSet/>
      <dgm:spPr/>
      <dgm:t>
        <a:bodyPr/>
        <a:lstStyle/>
        <a:p>
          <a:endParaRPr lang="nb-NO" sz="2000"/>
        </a:p>
      </dgm:t>
    </dgm:pt>
    <dgm:pt modelId="{7C496812-8060-4B99-87AF-7E19A9399209}">
      <dgm:prSet custT="1"/>
      <dgm:spPr/>
      <dgm:t>
        <a:bodyPr/>
        <a:lstStyle/>
        <a:p>
          <a:pPr algn="l"/>
          <a:r>
            <a:rPr lang="nb-NO" sz="900" b="0" dirty="0">
              <a:solidFill>
                <a:schemeClr val="tx1"/>
              </a:solidFill>
            </a:rPr>
            <a:t>Alle fastleger</a:t>
          </a:r>
        </a:p>
      </dgm:t>
    </dgm:pt>
    <dgm:pt modelId="{25CE8086-2685-48E0-8115-37ACDCEBC492}" type="parTrans" cxnId="{1E7D9599-0A93-4E86-830C-5B816B880632}">
      <dgm:prSet/>
      <dgm:spPr/>
      <dgm:t>
        <a:bodyPr/>
        <a:lstStyle/>
        <a:p>
          <a:endParaRPr lang="nb-NO" sz="2000"/>
        </a:p>
      </dgm:t>
    </dgm:pt>
    <dgm:pt modelId="{9AA9ADA0-CF41-4B47-A9F8-11C7BD4CD36E}" type="sibTrans" cxnId="{1E7D9599-0A93-4E86-830C-5B816B880632}">
      <dgm:prSet/>
      <dgm:spPr/>
      <dgm:t>
        <a:bodyPr/>
        <a:lstStyle/>
        <a:p>
          <a:endParaRPr lang="nb-NO" sz="2000"/>
        </a:p>
      </dgm:t>
    </dgm:pt>
    <dgm:pt modelId="{97EE26DF-EFCD-4D16-B373-F61D36626D5F}">
      <dgm:prSet custT="1"/>
      <dgm:spPr/>
      <dgm:t>
        <a:bodyPr/>
        <a:lstStyle/>
        <a:p>
          <a:pPr>
            <a:buFont typeface="Arial" panose="020B0604020202020204" pitchFamily="34" charset="0"/>
            <a:buChar char="•"/>
          </a:pPr>
          <a:r>
            <a:rPr lang="nb-NO" sz="1200" b="1" dirty="0"/>
            <a:t>Digitale innbyggertjenester for</a:t>
          </a:r>
        </a:p>
        <a:p>
          <a:pPr>
            <a:buFont typeface="Arial" panose="020B0604020202020204" pitchFamily="34" charset="0"/>
            <a:buChar char="•"/>
          </a:pPr>
          <a:r>
            <a:rPr lang="nb-NO" sz="1200" b="1" dirty="0"/>
            <a:t> registre og forskning</a:t>
          </a:r>
          <a:endParaRPr lang="nb-NO" sz="1100" dirty="0"/>
        </a:p>
      </dgm:t>
    </dgm:pt>
    <dgm:pt modelId="{43509290-8D6F-44B6-BCFD-F6916CE3AC8E}" type="parTrans" cxnId="{CB04FED9-2654-454D-9760-622C79E46B79}">
      <dgm:prSet/>
      <dgm:spPr/>
      <dgm:t>
        <a:bodyPr/>
        <a:lstStyle/>
        <a:p>
          <a:endParaRPr lang="nb-NO" sz="2000"/>
        </a:p>
      </dgm:t>
    </dgm:pt>
    <dgm:pt modelId="{6CFB255E-7C6E-42C8-9B2E-2F3F5AB7FA7A}" type="sibTrans" cxnId="{CB04FED9-2654-454D-9760-622C79E46B79}">
      <dgm:prSet/>
      <dgm:spPr/>
      <dgm:t>
        <a:bodyPr/>
        <a:lstStyle/>
        <a:p>
          <a:endParaRPr lang="nb-NO" sz="2000"/>
        </a:p>
      </dgm:t>
    </dgm:pt>
    <dgm:pt modelId="{E51683BD-37FA-45B5-ABA2-827418CEC267}">
      <dgm:prSet custT="1"/>
      <dgm:spPr/>
      <dgm:t>
        <a:bodyPr/>
        <a:lstStyle/>
        <a:p>
          <a:r>
            <a:rPr lang="nb-NO" sz="900" b="0" dirty="0">
              <a:solidFill>
                <a:schemeClr val="tx1"/>
              </a:solidFill>
            </a:rPr>
            <a:t>Dialog KPR, innsyn SYSVAK og MFR, innsyn RF, motta og svare på PROMS-skjema fra flere nasjonale kvalitetsregistre</a:t>
          </a:r>
        </a:p>
      </dgm:t>
    </dgm:pt>
    <dgm:pt modelId="{65401FAF-4F6D-497A-AE44-8459B70D5AA6}" type="parTrans" cxnId="{57C6A747-F422-4AB7-8CAD-0F70E3F3076C}">
      <dgm:prSet/>
      <dgm:spPr/>
      <dgm:t>
        <a:bodyPr/>
        <a:lstStyle/>
        <a:p>
          <a:endParaRPr lang="nb-NO" sz="2000"/>
        </a:p>
      </dgm:t>
    </dgm:pt>
    <dgm:pt modelId="{708AC626-B0AD-4A07-8DCD-88D1838016AF}" type="sibTrans" cxnId="{57C6A747-F422-4AB7-8CAD-0F70E3F3076C}">
      <dgm:prSet/>
      <dgm:spPr/>
      <dgm:t>
        <a:bodyPr/>
        <a:lstStyle/>
        <a:p>
          <a:endParaRPr lang="nb-NO" sz="2000"/>
        </a:p>
      </dgm:t>
    </dgm:pt>
    <dgm:pt modelId="{910B311D-2FB8-43ED-B60D-E457FDF5E3E3}">
      <dgm:prSet custT="1"/>
      <dgm:spPr/>
      <dgm:t>
        <a:bodyPr/>
        <a:lstStyle/>
        <a:p>
          <a:r>
            <a:rPr lang="nb-NO" sz="900" b="0" dirty="0">
              <a:solidFill>
                <a:schemeClr val="tx1"/>
              </a:solidFill>
            </a:rPr>
            <a:t>Motta prøvesvar HUNT</a:t>
          </a:r>
        </a:p>
      </dgm:t>
    </dgm:pt>
    <dgm:pt modelId="{F36F4247-924A-4FDD-A627-6D8CB7DD1608}" type="parTrans" cxnId="{A610D397-9874-4ADF-8085-11DACE422422}">
      <dgm:prSet/>
      <dgm:spPr/>
      <dgm:t>
        <a:bodyPr/>
        <a:lstStyle/>
        <a:p>
          <a:endParaRPr lang="nb-NO" sz="2000"/>
        </a:p>
      </dgm:t>
    </dgm:pt>
    <dgm:pt modelId="{11A53961-C086-4144-AD69-FACB4ECD70C4}" type="sibTrans" cxnId="{A610D397-9874-4ADF-8085-11DACE422422}">
      <dgm:prSet/>
      <dgm:spPr/>
      <dgm:t>
        <a:bodyPr/>
        <a:lstStyle/>
        <a:p>
          <a:endParaRPr lang="nb-NO" sz="2000"/>
        </a:p>
      </dgm:t>
    </dgm:pt>
    <dgm:pt modelId="{09BDFAC7-684F-4D8F-B748-BE5DED45FE66}">
      <dgm:prSet custT="1"/>
      <dgm:spPr/>
      <dgm:t>
        <a:bodyPr/>
        <a:lstStyle/>
        <a:p>
          <a:r>
            <a:rPr lang="nb-NO" sz="900" b="0" dirty="0">
              <a:solidFill>
                <a:schemeClr val="tx1"/>
              </a:solidFill>
            </a:rPr>
            <a:t>Helse Nord (ila 2019)</a:t>
          </a:r>
        </a:p>
      </dgm:t>
    </dgm:pt>
    <dgm:pt modelId="{E799D430-7D38-4750-84D2-40D4C9E82991}" type="parTrans" cxnId="{514AD719-3F3E-4F24-9812-E71104A8C986}">
      <dgm:prSet/>
      <dgm:spPr/>
      <dgm:t>
        <a:bodyPr/>
        <a:lstStyle/>
        <a:p>
          <a:endParaRPr lang="nb-NO"/>
        </a:p>
      </dgm:t>
    </dgm:pt>
    <dgm:pt modelId="{24605781-D1D0-4F0B-8C39-710F36ED893F}" type="sibTrans" cxnId="{514AD719-3F3E-4F24-9812-E71104A8C986}">
      <dgm:prSet/>
      <dgm:spPr/>
      <dgm:t>
        <a:bodyPr/>
        <a:lstStyle/>
        <a:p>
          <a:endParaRPr lang="nb-NO"/>
        </a:p>
      </dgm:t>
    </dgm:pt>
    <dgm:pt modelId="{93E481A5-493E-471C-AB7E-7C66DBDF46C8}">
      <dgm:prSet custT="1"/>
      <dgm:spPr/>
      <dgm:t>
        <a:bodyPr/>
        <a:lstStyle/>
        <a:p>
          <a:r>
            <a:rPr lang="nb-NO" sz="900" b="0" dirty="0">
              <a:solidFill>
                <a:schemeClr val="tx1"/>
              </a:solidFill>
            </a:rPr>
            <a:t>Helse Sør-Øst</a:t>
          </a:r>
          <a:endParaRPr lang="nb-NO" sz="900" b="0" dirty="0">
            <a:solidFill>
              <a:schemeClr val="tx2"/>
            </a:solidFill>
          </a:endParaRPr>
        </a:p>
      </dgm:t>
    </dgm:pt>
    <dgm:pt modelId="{AE16C5F6-E271-4C60-8D21-97675C75D68C}" type="parTrans" cxnId="{D19B9172-A95B-4B15-BA09-B26D6B020AEB}">
      <dgm:prSet/>
      <dgm:spPr/>
      <dgm:t>
        <a:bodyPr/>
        <a:lstStyle/>
        <a:p>
          <a:endParaRPr lang="nb-NO"/>
        </a:p>
      </dgm:t>
    </dgm:pt>
    <dgm:pt modelId="{761F5C6D-C716-45C2-A3F9-7729C79D4024}" type="sibTrans" cxnId="{D19B9172-A95B-4B15-BA09-B26D6B020AEB}">
      <dgm:prSet/>
      <dgm:spPr/>
      <dgm:t>
        <a:bodyPr/>
        <a:lstStyle/>
        <a:p>
          <a:endParaRPr lang="nb-NO"/>
        </a:p>
      </dgm:t>
    </dgm:pt>
    <dgm:pt modelId="{5DB4D1C7-9D56-4878-B5E4-3E1BD6B27021}">
      <dgm:prSet custT="1"/>
      <dgm:spPr/>
      <dgm:t>
        <a:bodyPr/>
        <a:lstStyle/>
        <a:p>
          <a:r>
            <a:rPr lang="nb-NO" sz="900" b="0" dirty="0">
              <a:solidFill>
                <a:schemeClr val="tx1"/>
              </a:solidFill>
            </a:rPr>
            <a:t>Donorkort</a:t>
          </a:r>
        </a:p>
      </dgm:t>
    </dgm:pt>
    <dgm:pt modelId="{C564D8E2-BC2B-4C3F-9599-F5D7D732B98C}" type="parTrans" cxnId="{8E62CC6A-8ACF-4F62-8973-9E34529AD792}">
      <dgm:prSet/>
      <dgm:spPr/>
      <dgm:t>
        <a:bodyPr/>
        <a:lstStyle/>
        <a:p>
          <a:endParaRPr lang="nb-NO"/>
        </a:p>
      </dgm:t>
    </dgm:pt>
    <dgm:pt modelId="{75EF0B57-9BB7-4085-8266-8F66D26A5AF0}" type="sibTrans" cxnId="{8E62CC6A-8ACF-4F62-8973-9E34529AD792}">
      <dgm:prSet/>
      <dgm:spPr/>
      <dgm:t>
        <a:bodyPr/>
        <a:lstStyle/>
        <a:p>
          <a:endParaRPr lang="nb-NO"/>
        </a:p>
      </dgm:t>
    </dgm:pt>
    <dgm:pt modelId="{F13AADEC-285B-43FE-9AEE-CF84046F7A7A}">
      <dgm:prSet custT="1"/>
      <dgm:spPr/>
      <dgm:t>
        <a:bodyPr/>
        <a:lstStyle/>
        <a:p>
          <a:r>
            <a:rPr lang="nb-NO" sz="900" b="0" dirty="0">
              <a:solidFill>
                <a:schemeClr val="tx1"/>
              </a:solidFill>
            </a:rPr>
            <a:t>Verktøy</a:t>
          </a:r>
        </a:p>
      </dgm:t>
    </dgm:pt>
    <dgm:pt modelId="{12932219-F1A9-4D3E-A78F-0E417A703860}" type="parTrans" cxnId="{7F82B92A-A260-4C83-94C1-CF100A56B541}">
      <dgm:prSet/>
      <dgm:spPr/>
      <dgm:t>
        <a:bodyPr/>
        <a:lstStyle/>
        <a:p>
          <a:endParaRPr lang="nb-NO"/>
        </a:p>
      </dgm:t>
    </dgm:pt>
    <dgm:pt modelId="{9606BABE-66DD-47D1-B2B6-EAE9D35BA4E4}" type="sibTrans" cxnId="{7F82B92A-A260-4C83-94C1-CF100A56B541}">
      <dgm:prSet/>
      <dgm:spPr/>
      <dgm:t>
        <a:bodyPr/>
        <a:lstStyle/>
        <a:p>
          <a:endParaRPr lang="nb-NO"/>
        </a:p>
      </dgm:t>
    </dgm:pt>
    <dgm:pt modelId="{A2730DA5-A939-493C-9842-751CE9C2C485}" type="pres">
      <dgm:prSet presAssocID="{A245333F-DE51-4C15-A57D-A2F1C4A3DFA5}" presName="theList" presStyleCnt="0">
        <dgm:presLayoutVars>
          <dgm:dir/>
          <dgm:animLvl val="lvl"/>
          <dgm:resizeHandles val="exact"/>
        </dgm:presLayoutVars>
      </dgm:prSet>
      <dgm:spPr/>
    </dgm:pt>
    <dgm:pt modelId="{181944EB-A3D1-41B4-94A4-01D78BF474DC}" type="pres">
      <dgm:prSet presAssocID="{73047545-9B48-4CC1-BF9E-83A1AC5DA485}" presName="compNode" presStyleCnt="0"/>
      <dgm:spPr/>
    </dgm:pt>
    <dgm:pt modelId="{6D4A00F0-DF9C-46B4-9853-BD93A3076D71}" type="pres">
      <dgm:prSet presAssocID="{73047545-9B48-4CC1-BF9E-83A1AC5DA485}" presName="aNode" presStyleLbl="bgShp" presStyleIdx="0" presStyleCnt="5"/>
      <dgm:spPr/>
    </dgm:pt>
    <dgm:pt modelId="{A7B26044-E403-41F3-9ABC-8D4EE271AB33}" type="pres">
      <dgm:prSet presAssocID="{73047545-9B48-4CC1-BF9E-83A1AC5DA485}" presName="textNode" presStyleLbl="bgShp" presStyleIdx="0" presStyleCnt="5"/>
      <dgm:spPr/>
    </dgm:pt>
    <dgm:pt modelId="{116BD023-77DE-49E2-BD15-69479E271E97}" type="pres">
      <dgm:prSet presAssocID="{73047545-9B48-4CC1-BF9E-83A1AC5DA485}" presName="compChildNode" presStyleCnt="0"/>
      <dgm:spPr/>
    </dgm:pt>
    <dgm:pt modelId="{9D8FFFD0-E03E-4186-A851-7ADAE781B71E}" type="pres">
      <dgm:prSet presAssocID="{73047545-9B48-4CC1-BF9E-83A1AC5DA485}" presName="theInnerList" presStyleCnt="0"/>
      <dgm:spPr/>
    </dgm:pt>
    <dgm:pt modelId="{7BC08462-D729-4440-8AC7-4845816E202B}" type="pres">
      <dgm:prSet presAssocID="{CCBBA604-011B-423A-A580-B315E428CAFD}" presName="childNode" presStyleLbl="node1" presStyleIdx="0" presStyleCnt="26">
        <dgm:presLayoutVars>
          <dgm:bulletEnabled val="1"/>
        </dgm:presLayoutVars>
      </dgm:prSet>
      <dgm:spPr/>
    </dgm:pt>
    <dgm:pt modelId="{E730D12B-A4A0-4F61-A453-D8C8A9039851}" type="pres">
      <dgm:prSet presAssocID="{CCBBA604-011B-423A-A580-B315E428CAFD}" presName="aSpace2" presStyleCnt="0"/>
      <dgm:spPr/>
    </dgm:pt>
    <dgm:pt modelId="{D0A2FEB2-52D3-49B2-BD5C-3BBBCECF7A06}" type="pres">
      <dgm:prSet presAssocID="{2363F238-E8F2-448E-BF37-2B32BE49D2B7}" presName="childNode" presStyleLbl="node1" presStyleIdx="1" presStyleCnt="26">
        <dgm:presLayoutVars>
          <dgm:bulletEnabled val="1"/>
        </dgm:presLayoutVars>
      </dgm:prSet>
      <dgm:spPr/>
    </dgm:pt>
    <dgm:pt modelId="{7ECB587B-93CD-447A-BEEC-4CCF1ABD2FB8}" type="pres">
      <dgm:prSet presAssocID="{2363F238-E8F2-448E-BF37-2B32BE49D2B7}" presName="aSpace2" presStyleCnt="0"/>
      <dgm:spPr/>
    </dgm:pt>
    <dgm:pt modelId="{261E4E4C-DACB-4C12-9AE4-F37D24012F29}" type="pres">
      <dgm:prSet presAssocID="{12B4EDE5-E8B9-41FD-827F-EDD4BA77F81B}" presName="childNode" presStyleLbl="node1" presStyleIdx="2" presStyleCnt="26">
        <dgm:presLayoutVars>
          <dgm:bulletEnabled val="1"/>
        </dgm:presLayoutVars>
      </dgm:prSet>
      <dgm:spPr/>
    </dgm:pt>
    <dgm:pt modelId="{7A0E21B3-B8EA-4B16-BBAE-DAB516C52991}" type="pres">
      <dgm:prSet presAssocID="{12B4EDE5-E8B9-41FD-827F-EDD4BA77F81B}" presName="aSpace2" presStyleCnt="0"/>
      <dgm:spPr/>
    </dgm:pt>
    <dgm:pt modelId="{95CAC118-ACF2-49C2-A916-A0DA162073B9}" type="pres">
      <dgm:prSet presAssocID="{E50181FA-6983-40D4-8B2C-7BC5031D665C}" presName="childNode" presStyleLbl="node1" presStyleIdx="3" presStyleCnt="26">
        <dgm:presLayoutVars>
          <dgm:bulletEnabled val="1"/>
        </dgm:presLayoutVars>
      </dgm:prSet>
      <dgm:spPr/>
    </dgm:pt>
    <dgm:pt modelId="{4F24ADBA-79A6-4421-8A08-068C18E8DC93}" type="pres">
      <dgm:prSet presAssocID="{E50181FA-6983-40D4-8B2C-7BC5031D665C}" presName="aSpace2" presStyleCnt="0"/>
      <dgm:spPr/>
    </dgm:pt>
    <dgm:pt modelId="{D069BF92-FB74-4AE7-B992-08EEAB9C78A8}" type="pres">
      <dgm:prSet presAssocID="{F7F97BBB-6F2B-474B-AFBA-CE7A4345A410}" presName="childNode" presStyleLbl="node1" presStyleIdx="4" presStyleCnt="26">
        <dgm:presLayoutVars>
          <dgm:bulletEnabled val="1"/>
        </dgm:presLayoutVars>
      </dgm:prSet>
      <dgm:spPr/>
    </dgm:pt>
    <dgm:pt modelId="{D143F89F-4886-4540-9BE5-2BBB274CD5AA}" type="pres">
      <dgm:prSet presAssocID="{F7F97BBB-6F2B-474B-AFBA-CE7A4345A410}" presName="aSpace2" presStyleCnt="0"/>
      <dgm:spPr/>
    </dgm:pt>
    <dgm:pt modelId="{8EE6720B-16CF-4D93-BAC2-FBDD28518956}" type="pres">
      <dgm:prSet presAssocID="{C5F0F369-DE52-45EB-939A-A2B59B86EC6D}" presName="childNode" presStyleLbl="node1" presStyleIdx="5" presStyleCnt="26">
        <dgm:presLayoutVars>
          <dgm:bulletEnabled val="1"/>
        </dgm:presLayoutVars>
      </dgm:prSet>
      <dgm:spPr/>
    </dgm:pt>
    <dgm:pt modelId="{CF5B285E-6990-42A9-AAC7-88FDF824D1E3}" type="pres">
      <dgm:prSet presAssocID="{C5F0F369-DE52-45EB-939A-A2B59B86EC6D}" presName="aSpace2" presStyleCnt="0"/>
      <dgm:spPr/>
    </dgm:pt>
    <dgm:pt modelId="{84E5C874-1993-47D6-9B1D-6B155137F792}" type="pres">
      <dgm:prSet presAssocID="{CBF83EFB-EA94-45CF-B3A1-33BEFFC51274}" presName="childNode" presStyleLbl="node1" presStyleIdx="6" presStyleCnt="26">
        <dgm:presLayoutVars>
          <dgm:bulletEnabled val="1"/>
        </dgm:presLayoutVars>
      </dgm:prSet>
      <dgm:spPr/>
    </dgm:pt>
    <dgm:pt modelId="{C4AD14CE-D7A0-4AE6-8C5D-C60896B37D32}" type="pres">
      <dgm:prSet presAssocID="{CBF83EFB-EA94-45CF-B3A1-33BEFFC51274}" presName="aSpace2" presStyleCnt="0"/>
      <dgm:spPr/>
    </dgm:pt>
    <dgm:pt modelId="{0C786210-9518-46BD-ADA8-15793A8C8AFE}" type="pres">
      <dgm:prSet presAssocID="{0ADEA444-0349-4F94-8330-E8557EE19A69}" presName="childNode" presStyleLbl="node1" presStyleIdx="7" presStyleCnt="26">
        <dgm:presLayoutVars>
          <dgm:bulletEnabled val="1"/>
        </dgm:presLayoutVars>
      </dgm:prSet>
      <dgm:spPr/>
    </dgm:pt>
    <dgm:pt modelId="{D3F73AAA-002F-4B25-BFEF-2137EFC1C675}" type="pres">
      <dgm:prSet presAssocID="{0ADEA444-0349-4F94-8330-E8557EE19A69}" presName="aSpace2" presStyleCnt="0"/>
      <dgm:spPr/>
    </dgm:pt>
    <dgm:pt modelId="{53D4C06F-FA2B-4593-96B4-1E5157A9F015}" type="pres">
      <dgm:prSet presAssocID="{8E4392FD-2B12-40C4-8B98-389E6F36BE47}" presName="childNode" presStyleLbl="node1" presStyleIdx="8" presStyleCnt="26">
        <dgm:presLayoutVars>
          <dgm:bulletEnabled val="1"/>
        </dgm:presLayoutVars>
      </dgm:prSet>
      <dgm:spPr/>
    </dgm:pt>
    <dgm:pt modelId="{EE95FE3E-AC93-4526-AE36-690451DC722C}" type="pres">
      <dgm:prSet presAssocID="{8E4392FD-2B12-40C4-8B98-389E6F36BE47}" presName="aSpace2" presStyleCnt="0"/>
      <dgm:spPr/>
    </dgm:pt>
    <dgm:pt modelId="{55FBE7BA-8E83-4B0E-A721-25F62BDF92DE}" type="pres">
      <dgm:prSet presAssocID="{4D194745-936A-413E-BE27-25D77641BC96}" presName="childNode" presStyleLbl="node1" presStyleIdx="9" presStyleCnt="26">
        <dgm:presLayoutVars>
          <dgm:bulletEnabled val="1"/>
        </dgm:presLayoutVars>
      </dgm:prSet>
      <dgm:spPr/>
    </dgm:pt>
    <dgm:pt modelId="{1D91741A-EE37-4BEE-8D58-DA730B17C593}" type="pres">
      <dgm:prSet presAssocID="{4D194745-936A-413E-BE27-25D77641BC96}" presName="aSpace2" presStyleCnt="0"/>
      <dgm:spPr/>
    </dgm:pt>
    <dgm:pt modelId="{0F1D6D1B-1F66-4AA7-98CA-9A4998A86C3A}" type="pres">
      <dgm:prSet presAssocID="{5DB4D1C7-9D56-4878-B5E4-3E1BD6B27021}" presName="childNode" presStyleLbl="node1" presStyleIdx="10" presStyleCnt="26">
        <dgm:presLayoutVars>
          <dgm:bulletEnabled val="1"/>
        </dgm:presLayoutVars>
      </dgm:prSet>
      <dgm:spPr/>
    </dgm:pt>
    <dgm:pt modelId="{F0D82B55-A08A-412C-A4F8-A36C3966EB29}" type="pres">
      <dgm:prSet presAssocID="{5DB4D1C7-9D56-4878-B5E4-3E1BD6B27021}" presName="aSpace2" presStyleCnt="0"/>
      <dgm:spPr/>
    </dgm:pt>
    <dgm:pt modelId="{F7A1C75A-F34D-4CAD-997B-812B70591F55}" type="pres">
      <dgm:prSet presAssocID="{F13AADEC-285B-43FE-9AEE-CF84046F7A7A}" presName="childNode" presStyleLbl="node1" presStyleIdx="11" presStyleCnt="26">
        <dgm:presLayoutVars>
          <dgm:bulletEnabled val="1"/>
        </dgm:presLayoutVars>
      </dgm:prSet>
      <dgm:spPr/>
    </dgm:pt>
    <dgm:pt modelId="{F224E8DD-311F-463E-95AC-F96AEE69E939}" type="pres">
      <dgm:prSet presAssocID="{73047545-9B48-4CC1-BF9E-83A1AC5DA485}" presName="aSpace" presStyleCnt="0"/>
      <dgm:spPr/>
    </dgm:pt>
    <dgm:pt modelId="{84B77490-0B43-49FE-B1D2-C7B5E301C63C}" type="pres">
      <dgm:prSet presAssocID="{80E9BDE3-A904-41C2-987A-84E81759D418}" presName="compNode" presStyleCnt="0"/>
      <dgm:spPr/>
    </dgm:pt>
    <dgm:pt modelId="{97768179-5898-43D4-B4D5-F7BD4371A003}" type="pres">
      <dgm:prSet presAssocID="{80E9BDE3-A904-41C2-987A-84E81759D418}" presName="aNode" presStyleLbl="bgShp" presStyleIdx="1" presStyleCnt="5"/>
      <dgm:spPr/>
    </dgm:pt>
    <dgm:pt modelId="{34FA5A27-088F-4216-9A3F-4ABD342EC93E}" type="pres">
      <dgm:prSet presAssocID="{80E9BDE3-A904-41C2-987A-84E81759D418}" presName="textNode" presStyleLbl="bgShp" presStyleIdx="1" presStyleCnt="5"/>
      <dgm:spPr/>
    </dgm:pt>
    <dgm:pt modelId="{2BB54B74-7A4F-4CE4-ABA4-4D017201AFDA}" type="pres">
      <dgm:prSet presAssocID="{80E9BDE3-A904-41C2-987A-84E81759D418}" presName="compChildNode" presStyleCnt="0"/>
      <dgm:spPr/>
    </dgm:pt>
    <dgm:pt modelId="{A1B1A3A0-91BD-4B1C-A942-5DC1F831C4E9}" type="pres">
      <dgm:prSet presAssocID="{80E9BDE3-A904-41C2-987A-84E81759D418}" presName="theInnerList" presStyleCnt="0"/>
      <dgm:spPr/>
    </dgm:pt>
    <dgm:pt modelId="{EF6DA66B-7B93-4EDE-B888-F2D7FB5E6FAC}" type="pres">
      <dgm:prSet presAssocID="{3C0ADC85-A790-4770-AA8C-20849D785BB8}" presName="childNode" presStyleLbl="node1" presStyleIdx="12" presStyleCnt="26">
        <dgm:presLayoutVars>
          <dgm:bulletEnabled val="1"/>
        </dgm:presLayoutVars>
      </dgm:prSet>
      <dgm:spPr/>
    </dgm:pt>
    <dgm:pt modelId="{6E811CFA-F683-44AF-B53A-C901754044EA}" type="pres">
      <dgm:prSet presAssocID="{3C0ADC85-A790-4770-AA8C-20849D785BB8}" presName="aSpace2" presStyleCnt="0"/>
      <dgm:spPr/>
    </dgm:pt>
    <dgm:pt modelId="{DDE1B3DA-ACF8-41D7-BA91-C667A8AD855B}" type="pres">
      <dgm:prSet presAssocID="{04247E92-D8BE-41EA-A03D-86926DA459C0}" presName="childNode" presStyleLbl="node1" presStyleIdx="13" presStyleCnt="26">
        <dgm:presLayoutVars>
          <dgm:bulletEnabled val="1"/>
        </dgm:presLayoutVars>
      </dgm:prSet>
      <dgm:spPr/>
    </dgm:pt>
    <dgm:pt modelId="{43AEF45C-30EC-4BF1-90BA-F1A01CA5D50E}" type="pres">
      <dgm:prSet presAssocID="{04247E92-D8BE-41EA-A03D-86926DA459C0}" presName="aSpace2" presStyleCnt="0"/>
      <dgm:spPr/>
    </dgm:pt>
    <dgm:pt modelId="{654F51C3-8B0B-4372-9783-020734C71029}" type="pres">
      <dgm:prSet presAssocID="{E7C730E7-C602-4A1A-AB50-144C8BE0AB5F}" presName="childNode" presStyleLbl="node1" presStyleIdx="14" presStyleCnt="26">
        <dgm:presLayoutVars>
          <dgm:bulletEnabled val="1"/>
        </dgm:presLayoutVars>
      </dgm:prSet>
      <dgm:spPr/>
    </dgm:pt>
    <dgm:pt modelId="{DA0D8B0E-4C80-4A6E-9057-399011D9DC74}" type="pres">
      <dgm:prSet presAssocID="{E7C730E7-C602-4A1A-AB50-144C8BE0AB5F}" presName="aSpace2" presStyleCnt="0"/>
      <dgm:spPr/>
    </dgm:pt>
    <dgm:pt modelId="{446C5B48-5917-43EE-B2E0-E8C8C175836A}" type="pres">
      <dgm:prSet presAssocID="{4A3FCFCF-6EF4-4E5A-AE15-5FABBFC6D496}" presName="childNode" presStyleLbl="node1" presStyleIdx="15" presStyleCnt="26">
        <dgm:presLayoutVars>
          <dgm:bulletEnabled val="1"/>
        </dgm:presLayoutVars>
      </dgm:prSet>
      <dgm:spPr/>
    </dgm:pt>
    <dgm:pt modelId="{FA651919-6D86-4AC7-A456-CD81D8B36A6A}" type="pres">
      <dgm:prSet presAssocID="{80E9BDE3-A904-41C2-987A-84E81759D418}" presName="aSpace" presStyleCnt="0"/>
      <dgm:spPr/>
    </dgm:pt>
    <dgm:pt modelId="{346897AE-707F-43D5-96F7-27F506FC0874}" type="pres">
      <dgm:prSet presAssocID="{972628E7-E58D-4A6F-89A9-70A2AE233FD9}" presName="compNode" presStyleCnt="0"/>
      <dgm:spPr/>
    </dgm:pt>
    <dgm:pt modelId="{C5FD97EC-37EB-43D1-A24C-79D06DD95B31}" type="pres">
      <dgm:prSet presAssocID="{972628E7-E58D-4A6F-89A9-70A2AE233FD9}" presName="aNode" presStyleLbl="bgShp" presStyleIdx="2" presStyleCnt="5"/>
      <dgm:spPr/>
    </dgm:pt>
    <dgm:pt modelId="{DBA685CB-BC3F-4D4C-AB98-73068A733245}" type="pres">
      <dgm:prSet presAssocID="{972628E7-E58D-4A6F-89A9-70A2AE233FD9}" presName="textNode" presStyleLbl="bgShp" presStyleIdx="2" presStyleCnt="5"/>
      <dgm:spPr/>
    </dgm:pt>
    <dgm:pt modelId="{C7994991-5209-48C3-BA41-C2A5C6B1117A}" type="pres">
      <dgm:prSet presAssocID="{972628E7-E58D-4A6F-89A9-70A2AE233FD9}" presName="compChildNode" presStyleCnt="0"/>
      <dgm:spPr/>
    </dgm:pt>
    <dgm:pt modelId="{AF87C446-1874-4716-A54D-590C33B79479}" type="pres">
      <dgm:prSet presAssocID="{972628E7-E58D-4A6F-89A9-70A2AE233FD9}" presName="theInnerList" presStyleCnt="0"/>
      <dgm:spPr/>
    </dgm:pt>
    <dgm:pt modelId="{37BCE94F-02A0-4275-8158-A312A4ECFD31}" type="pres">
      <dgm:prSet presAssocID="{46CED703-F15C-4928-B93C-620C3E137A4C}" presName="childNode" presStyleLbl="node1" presStyleIdx="16" presStyleCnt="26">
        <dgm:presLayoutVars>
          <dgm:bulletEnabled val="1"/>
        </dgm:presLayoutVars>
      </dgm:prSet>
      <dgm:spPr/>
    </dgm:pt>
    <dgm:pt modelId="{A183AA69-C60F-4C36-8F7F-A342F6FAEA46}" type="pres">
      <dgm:prSet presAssocID="{46CED703-F15C-4928-B93C-620C3E137A4C}" presName="aSpace2" presStyleCnt="0"/>
      <dgm:spPr/>
    </dgm:pt>
    <dgm:pt modelId="{445D5257-DD23-4850-A656-D2E417A23283}" type="pres">
      <dgm:prSet presAssocID="{9AFF30F0-1CB3-4C63-8A90-50F0828968D9}" presName="childNode" presStyleLbl="node1" presStyleIdx="17" presStyleCnt="26">
        <dgm:presLayoutVars>
          <dgm:bulletEnabled val="1"/>
        </dgm:presLayoutVars>
      </dgm:prSet>
      <dgm:spPr/>
    </dgm:pt>
    <dgm:pt modelId="{1A644C72-3244-4FF6-993B-6DB56EC19C14}" type="pres">
      <dgm:prSet presAssocID="{9AFF30F0-1CB3-4C63-8A90-50F0828968D9}" presName="aSpace2" presStyleCnt="0"/>
      <dgm:spPr/>
    </dgm:pt>
    <dgm:pt modelId="{122D4F8E-F8FE-471B-BB5F-AD66827638B0}" type="pres">
      <dgm:prSet presAssocID="{40D00F50-6EFE-41A1-A0E7-BC76A88AFA32}" presName="childNode" presStyleLbl="node1" presStyleIdx="18" presStyleCnt="26">
        <dgm:presLayoutVars>
          <dgm:bulletEnabled val="1"/>
        </dgm:presLayoutVars>
      </dgm:prSet>
      <dgm:spPr/>
    </dgm:pt>
    <dgm:pt modelId="{A3B7D1A0-4C1B-4EDC-AF99-40C35BA6B055}" type="pres">
      <dgm:prSet presAssocID="{40D00F50-6EFE-41A1-A0E7-BC76A88AFA32}" presName="aSpace2" presStyleCnt="0"/>
      <dgm:spPr/>
    </dgm:pt>
    <dgm:pt modelId="{C2434C90-9A51-4219-8665-75997897418E}" type="pres">
      <dgm:prSet presAssocID="{22BD7187-AEA7-4603-B8D3-03270A35510B}" presName="childNode" presStyleLbl="node1" presStyleIdx="19" presStyleCnt="26">
        <dgm:presLayoutVars>
          <dgm:bulletEnabled val="1"/>
        </dgm:presLayoutVars>
      </dgm:prSet>
      <dgm:spPr/>
    </dgm:pt>
    <dgm:pt modelId="{AAE26231-199D-4C33-8537-5C5E0CEFCD9A}" type="pres">
      <dgm:prSet presAssocID="{972628E7-E58D-4A6F-89A9-70A2AE233FD9}" presName="aSpace" presStyleCnt="0"/>
      <dgm:spPr/>
    </dgm:pt>
    <dgm:pt modelId="{23C4A846-D75F-49CB-9603-8EDEFDFAE49A}" type="pres">
      <dgm:prSet presAssocID="{B2095BE3-B991-4A34-97B6-96876229B084}" presName="compNode" presStyleCnt="0"/>
      <dgm:spPr/>
    </dgm:pt>
    <dgm:pt modelId="{718A2BAC-C11B-4405-801C-E21167EDD07E}" type="pres">
      <dgm:prSet presAssocID="{B2095BE3-B991-4A34-97B6-96876229B084}" presName="aNode" presStyleLbl="bgShp" presStyleIdx="3" presStyleCnt="5"/>
      <dgm:spPr/>
    </dgm:pt>
    <dgm:pt modelId="{334055BA-54DA-406C-928B-D3DECAB7536C}" type="pres">
      <dgm:prSet presAssocID="{B2095BE3-B991-4A34-97B6-96876229B084}" presName="textNode" presStyleLbl="bgShp" presStyleIdx="3" presStyleCnt="5"/>
      <dgm:spPr/>
    </dgm:pt>
    <dgm:pt modelId="{58F69D27-DC4D-437C-B0BC-905EB2AC2B51}" type="pres">
      <dgm:prSet presAssocID="{B2095BE3-B991-4A34-97B6-96876229B084}" presName="compChildNode" presStyleCnt="0"/>
      <dgm:spPr/>
    </dgm:pt>
    <dgm:pt modelId="{6F890824-E460-4D48-AD02-C47FB82E41DB}" type="pres">
      <dgm:prSet presAssocID="{B2095BE3-B991-4A34-97B6-96876229B084}" presName="theInnerList" presStyleCnt="0"/>
      <dgm:spPr/>
    </dgm:pt>
    <dgm:pt modelId="{B22C9C3C-D3E5-49D2-A422-B6C6FDC0C7A3}" type="pres">
      <dgm:prSet presAssocID="{8629C761-654F-4AA7-B578-E8C9EC0B1318}" presName="childNode" presStyleLbl="node1" presStyleIdx="20" presStyleCnt="26">
        <dgm:presLayoutVars>
          <dgm:bulletEnabled val="1"/>
        </dgm:presLayoutVars>
      </dgm:prSet>
      <dgm:spPr/>
    </dgm:pt>
    <dgm:pt modelId="{99A69452-37F1-458C-A5FE-E8DF5240DD03}" type="pres">
      <dgm:prSet presAssocID="{8629C761-654F-4AA7-B578-E8C9EC0B1318}" presName="aSpace2" presStyleCnt="0"/>
      <dgm:spPr/>
    </dgm:pt>
    <dgm:pt modelId="{002A8B37-13CB-4172-8170-A23645D93D45}" type="pres">
      <dgm:prSet presAssocID="{69E22144-B7EA-4DC4-857E-75CFE49865AB}" presName="childNode" presStyleLbl="node1" presStyleIdx="21" presStyleCnt="26">
        <dgm:presLayoutVars>
          <dgm:bulletEnabled val="1"/>
        </dgm:presLayoutVars>
      </dgm:prSet>
      <dgm:spPr/>
    </dgm:pt>
    <dgm:pt modelId="{12B811A0-9BB8-4331-97E5-1117DFD1EA93}" type="pres">
      <dgm:prSet presAssocID="{69E22144-B7EA-4DC4-857E-75CFE49865AB}" presName="aSpace2" presStyleCnt="0"/>
      <dgm:spPr/>
    </dgm:pt>
    <dgm:pt modelId="{8160C21E-A591-4123-8579-9460277DFCDA}" type="pres">
      <dgm:prSet presAssocID="{D61BF836-0551-4AC9-A47A-5BFCDC7FAD4F}" presName="childNode" presStyleLbl="node1" presStyleIdx="22" presStyleCnt="26">
        <dgm:presLayoutVars>
          <dgm:bulletEnabled val="1"/>
        </dgm:presLayoutVars>
      </dgm:prSet>
      <dgm:spPr/>
    </dgm:pt>
    <dgm:pt modelId="{D5D999D7-F350-476E-A3EE-E0796DB2009C}" type="pres">
      <dgm:prSet presAssocID="{D61BF836-0551-4AC9-A47A-5BFCDC7FAD4F}" presName="aSpace2" presStyleCnt="0"/>
      <dgm:spPr/>
    </dgm:pt>
    <dgm:pt modelId="{6F3747BA-373B-4964-AC82-70EE7E8E8F22}" type="pres">
      <dgm:prSet presAssocID="{82076D66-2B63-4F96-9477-B5F14DBE16E0}" presName="childNode" presStyleLbl="node1" presStyleIdx="23" presStyleCnt="26">
        <dgm:presLayoutVars>
          <dgm:bulletEnabled val="1"/>
        </dgm:presLayoutVars>
      </dgm:prSet>
      <dgm:spPr/>
    </dgm:pt>
    <dgm:pt modelId="{276BD989-8452-431C-B72D-61119020739C}" type="pres">
      <dgm:prSet presAssocID="{B2095BE3-B991-4A34-97B6-96876229B084}" presName="aSpace" presStyleCnt="0"/>
      <dgm:spPr/>
    </dgm:pt>
    <dgm:pt modelId="{8562E147-881E-403F-A0E9-18B91F742AC1}" type="pres">
      <dgm:prSet presAssocID="{97EE26DF-EFCD-4D16-B373-F61D36626D5F}" presName="compNode" presStyleCnt="0"/>
      <dgm:spPr/>
    </dgm:pt>
    <dgm:pt modelId="{62D227DB-E5F8-4D85-8AA0-68C57801EB87}" type="pres">
      <dgm:prSet presAssocID="{97EE26DF-EFCD-4D16-B373-F61D36626D5F}" presName="aNode" presStyleLbl="bgShp" presStyleIdx="4" presStyleCnt="5"/>
      <dgm:spPr/>
    </dgm:pt>
    <dgm:pt modelId="{2F267C1D-FCE1-4CCC-BFFA-AE68FB8683AF}" type="pres">
      <dgm:prSet presAssocID="{97EE26DF-EFCD-4D16-B373-F61D36626D5F}" presName="textNode" presStyleLbl="bgShp" presStyleIdx="4" presStyleCnt="5"/>
      <dgm:spPr/>
    </dgm:pt>
    <dgm:pt modelId="{C7FC57A1-7397-4D41-A232-6AD789DCBAF5}" type="pres">
      <dgm:prSet presAssocID="{97EE26DF-EFCD-4D16-B373-F61D36626D5F}" presName="compChildNode" presStyleCnt="0"/>
      <dgm:spPr/>
    </dgm:pt>
    <dgm:pt modelId="{0BBF9F68-FEF1-4582-8AFC-D376AF738B3F}" type="pres">
      <dgm:prSet presAssocID="{97EE26DF-EFCD-4D16-B373-F61D36626D5F}" presName="theInnerList" presStyleCnt="0"/>
      <dgm:spPr/>
    </dgm:pt>
    <dgm:pt modelId="{4B72E096-6941-4782-9D6C-3C3DB8830CA9}" type="pres">
      <dgm:prSet presAssocID="{DB8994D0-BEBC-47B4-B6BE-D7E75DA58991}" presName="childNode" presStyleLbl="node1" presStyleIdx="24" presStyleCnt="26">
        <dgm:presLayoutVars>
          <dgm:bulletEnabled val="1"/>
        </dgm:presLayoutVars>
      </dgm:prSet>
      <dgm:spPr/>
    </dgm:pt>
    <dgm:pt modelId="{59B57804-4051-48AC-9739-2F8C63CA36FC}" type="pres">
      <dgm:prSet presAssocID="{DB8994D0-BEBC-47B4-B6BE-D7E75DA58991}" presName="aSpace2" presStyleCnt="0"/>
      <dgm:spPr/>
    </dgm:pt>
    <dgm:pt modelId="{9319C672-449D-42EE-ADEF-80A948E5FB4D}" type="pres">
      <dgm:prSet presAssocID="{5E3DCAC0-D511-416B-A197-93A3DDD65E1D}" presName="childNode" presStyleLbl="node1" presStyleIdx="25" presStyleCnt="26">
        <dgm:presLayoutVars>
          <dgm:bulletEnabled val="1"/>
        </dgm:presLayoutVars>
      </dgm:prSet>
      <dgm:spPr/>
    </dgm:pt>
  </dgm:ptLst>
  <dgm:cxnLst>
    <dgm:cxn modelId="{17645702-3065-45D4-96DA-DDCBD037AFFE}" srcId="{73047545-9B48-4CC1-BF9E-83A1AC5DA485}" destId="{8E4392FD-2B12-40C4-8B98-389E6F36BE47}" srcOrd="8" destOrd="0" parTransId="{3C2BA221-C462-42E5-9DBF-0AE773378D72}" sibTransId="{4F416D13-2DEA-427F-A35B-4B22E54DFF8E}"/>
    <dgm:cxn modelId="{05DC6C03-F231-44FC-A3F0-0FD3DAAB4C49}" type="presOf" srcId="{69E22144-B7EA-4DC4-857E-75CFE49865AB}" destId="{002A8B37-13CB-4172-8170-A23645D93D45}" srcOrd="0" destOrd="0" presId="urn:microsoft.com/office/officeart/2005/8/layout/lProcess2"/>
    <dgm:cxn modelId="{7C76B303-2E9A-4798-86E0-D3DD4E773566}" srcId="{80E9BDE3-A904-41C2-987A-84E81759D418}" destId="{4A3FCFCF-6EF4-4E5A-AE15-5FABBFC6D496}" srcOrd="3" destOrd="0" parTransId="{F7839D61-7BE6-4952-B808-53732596FBB9}" sibTransId="{FF115C64-2305-4BC6-98C1-4F28396AA65D}"/>
    <dgm:cxn modelId="{D9FF4306-B938-4B07-994E-936611199C7A}" srcId="{972628E7-E58D-4A6F-89A9-70A2AE233FD9}" destId="{22BD7187-AEA7-4603-B8D3-03270A35510B}" srcOrd="3" destOrd="0" parTransId="{FA0AF646-651B-4C78-AC0B-F246B606862E}" sibTransId="{D644BC66-5FFD-49C8-8A15-45CB17A7DC32}"/>
    <dgm:cxn modelId="{59ABB113-A353-479A-9456-BDECCCAAACB0}" type="presOf" srcId="{97EE26DF-EFCD-4D16-B373-F61D36626D5F}" destId="{62D227DB-E5F8-4D85-8AA0-68C57801EB87}" srcOrd="0" destOrd="0" presId="urn:microsoft.com/office/officeart/2005/8/layout/lProcess2"/>
    <dgm:cxn modelId="{13CBF113-FF71-4BD3-9927-C22660B7D239}" srcId="{9AFF30F0-1CB3-4C63-8A90-50F0828968D9}" destId="{5DC16A31-0919-4E4D-9289-247B4994C032}" srcOrd="0" destOrd="0" parTransId="{1AA6BCA4-8636-4C53-8CBB-9CB45CD2B4D2}" sibTransId="{CBDB43B9-9384-4821-995D-205648768E59}"/>
    <dgm:cxn modelId="{05A3C614-1634-4B31-A6E9-FA930FBFB490}" type="presOf" srcId="{22BD7187-AEA7-4603-B8D3-03270A35510B}" destId="{C2434C90-9A51-4219-8665-75997897418E}" srcOrd="0" destOrd="0" presId="urn:microsoft.com/office/officeart/2005/8/layout/lProcess2"/>
    <dgm:cxn modelId="{17722C15-33E5-46A3-A87D-7AE210518473}" type="presOf" srcId="{E51683BD-37FA-45B5-ABA2-827418CEC267}" destId="{4B72E096-6941-4782-9D6C-3C3DB8830CA9}" srcOrd="0" destOrd="1" presId="urn:microsoft.com/office/officeart/2005/8/layout/lProcess2"/>
    <dgm:cxn modelId="{2589FB15-74F9-48E8-874F-E89DD5ED0406}" srcId="{73047545-9B48-4CC1-BF9E-83A1AC5DA485}" destId="{CCBBA604-011B-423A-A580-B315E428CAFD}" srcOrd="0" destOrd="0" parTransId="{E271A2B9-0715-4E16-840A-570DE08334C8}" sibTransId="{85CFEDC8-0B10-471C-8D64-C8DAAF54D6B3}"/>
    <dgm:cxn modelId="{2A4E3516-837E-4C1E-97E8-9CA2E4727E3B}" srcId="{A245333F-DE51-4C15-A57D-A2F1C4A3DFA5}" destId="{972628E7-E58D-4A6F-89A9-70A2AE233FD9}" srcOrd="2" destOrd="0" parTransId="{6802DAD9-8236-46F5-AD08-745BB61562DD}" sibTransId="{ED04C4CC-D4FC-4289-8B3D-322BA8E0BB3C}"/>
    <dgm:cxn modelId="{514AD719-3F3E-4F24-9812-E71104A8C986}" srcId="{22BD7187-AEA7-4603-B8D3-03270A35510B}" destId="{09BDFAC7-684F-4D8F-B748-BE5DED45FE66}" srcOrd="1" destOrd="0" parTransId="{E799D430-7D38-4750-84D2-40D4C9E82991}" sibTransId="{24605781-D1D0-4F0B-8C39-710F36ED893F}"/>
    <dgm:cxn modelId="{AB57851A-E2CB-45C3-97BE-4E244578EEEF}" type="presOf" srcId="{DB8994D0-BEBC-47B4-B6BE-D7E75DA58991}" destId="{4B72E096-6941-4782-9D6C-3C3DB8830CA9}" srcOrd="0" destOrd="0" presId="urn:microsoft.com/office/officeart/2005/8/layout/lProcess2"/>
    <dgm:cxn modelId="{AFC0081C-BD41-44D4-9637-9C1888600976}" type="presOf" srcId="{9AFF30F0-1CB3-4C63-8A90-50F0828968D9}" destId="{445D5257-DD23-4850-A656-D2E417A23283}" srcOrd="0" destOrd="0" presId="urn:microsoft.com/office/officeart/2005/8/layout/lProcess2"/>
    <dgm:cxn modelId="{0BC24B1C-AC7A-4AA4-9D14-2FFB2F8B6B21}" type="presOf" srcId="{E50181FA-6983-40D4-8B2C-7BC5031D665C}" destId="{95CAC118-ACF2-49C2-A916-A0DA162073B9}" srcOrd="0" destOrd="0" presId="urn:microsoft.com/office/officeart/2005/8/layout/lProcess2"/>
    <dgm:cxn modelId="{0267651D-4964-4C4A-B29D-74F156998E76}" srcId="{22BD7187-AEA7-4603-B8D3-03270A35510B}" destId="{33B95B5E-B4BE-4625-AE91-7F85B18BE761}" srcOrd="0" destOrd="0" parTransId="{A0FA7F12-30A3-4365-A4C8-36CE2ECB3C08}" sibTransId="{2665772C-A7D2-4275-8BBE-7AC7A351D3C1}"/>
    <dgm:cxn modelId="{2E0B831D-29A3-40D1-94D0-05FFFBE3FA2F}" type="presOf" srcId="{97EE26DF-EFCD-4D16-B373-F61D36626D5F}" destId="{2F267C1D-FCE1-4CCC-BFFA-AE68FB8683AF}" srcOrd="1" destOrd="0" presId="urn:microsoft.com/office/officeart/2005/8/layout/lProcess2"/>
    <dgm:cxn modelId="{D56EDB22-D86B-4F69-8563-812FF7269F79}" srcId="{B2095BE3-B991-4A34-97B6-96876229B084}" destId="{8629C761-654F-4AA7-B578-E8C9EC0B1318}" srcOrd="0" destOrd="0" parTransId="{ECEAFF66-633F-449B-865D-11EF3B4328C5}" sibTransId="{E843AA6E-2EE4-4900-B429-1C3EC8D1DAFF}"/>
    <dgm:cxn modelId="{F343A829-C0BA-4529-95D2-39FAD8E50E1C}" type="presOf" srcId="{CBF83EFB-EA94-45CF-B3A1-33BEFFC51274}" destId="{84E5C874-1993-47D6-9B1D-6B155137F792}" srcOrd="0" destOrd="0" presId="urn:microsoft.com/office/officeart/2005/8/layout/lProcess2"/>
    <dgm:cxn modelId="{EA64DB29-1F97-4341-91F8-0C9D4AB705D9}" type="presOf" srcId="{4D194745-936A-413E-BE27-25D77641BC96}" destId="{55FBE7BA-8E83-4B0E-A721-25F62BDF92DE}" srcOrd="0" destOrd="0" presId="urn:microsoft.com/office/officeart/2005/8/layout/lProcess2"/>
    <dgm:cxn modelId="{7F82B92A-A260-4C83-94C1-CF100A56B541}" srcId="{73047545-9B48-4CC1-BF9E-83A1AC5DA485}" destId="{F13AADEC-285B-43FE-9AEE-CF84046F7A7A}" srcOrd="11" destOrd="0" parTransId="{12932219-F1A9-4D3E-A78F-0E417A703860}" sibTransId="{9606BABE-66DD-47D1-B2B6-EAE9D35BA4E4}"/>
    <dgm:cxn modelId="{403D692B-234B-4716-838E-2FFA5B9FE339}" type="presOf" srcId="{80E9BDE3-A904-41C2-987A-84E81759D418}" destId="{34FA5A27-088F-4216-9A3F-4ABD342EC93E}" srcOrd="1" destOrd="0" presId="urn:microsoft.com/office/officeart/2005/8/layout/lProcess2"/>
    <dgm:cxn modelId="{73FF632D-6DF2-4CDC-B3F3-000A6BAE8715}" srcId="{972628E7-E58D-4A6F-89A9-70A2AE233FD9}" destId="{9AFF30F0-1CB3-4C63-8A90-50F0828968D9}" srcOrd="1" destOrd="0" parTransId="{4EDEE5CA-F20A-4B31-B866-A8B692879C57}" sibTransId="{374FD77D-CE69-4510-9665-CFCD14D0B661}"/>
    <dgm:cxn modelId="{B6F9F92D-7395-49F0-B430-1D6E57D6F43C}" type="presOf" srcId="{8629C761-654F-4AA7-B578-E8C9EC0B1318}" destId="{B22C9C3C-D3E5-49D2-A422-B6C6FDC0C7A3}" srcOrd="0" destOrd="0" presId="urn:microsoft.com/office/officeart/2005/8/layout/lProcess2"/>
    <dgm:cxn modelId="{2B3AD62F-EB01-4757-B258-9154215D28AE}" type="presOf" srcId="{C5F0F369-DE52-45EB-939A-A2B59B86EC6D}" destId="{8EE6720B-16CF-4D93-BAC2-FBDD28518956}" srcOrd="0" destOrd="0" presId="urn:microsoft.com/office/officeart/2005/8/layout/lProcess2"/>
    <dgm:cxn modelId="{4865B830-0A5A-4BAD-9746-4D33DFB258D6}" type="presOf" srcId="{F7F97BBB-6F2B-474B-AFBA-CE7A4345A410}" destId="{D069BF92-FB74-4AE7-B992-08EEAB9C78A8}" srcOrd="0" destOrd="0" presId="urn:microsoft.com/office/officeart/2005/8/layout/lProcess2"/>
    <dgm:cxn modelId="{03D4B439-CE9C-4414-8AB4-2B2A868A7167}" type="presOf" srcId="{972628E7-E58D-4A6F-89A9-70A2AE233FD9}" destId="{DBA685CB-BC3F-4D4C-AB98-73068A733245}" srcOrd="1" destOrd="0" presId="urn:microsoft.com/office/officeart/2005/8/layout/lProcess2"/>
    <dgm:cxn modelId="{A6C44C5B-6587-4193-AB44-6F8205A97229}" type="presOf" srcId="{93E481A5-493E-471C-AB7E-7C66DBDF46C8}" destId="{122D4F8E-F8FE-471B-BB5F-AD66827638B0}" srcOrd="0" destOrd="2" presId="urn:microsoft.com/office/officeart/2005/8/layout/lProcess2"/>
    <dgm:cxn modelId="{6666735D-C3EE-4E68-A3FF-324977855D5E}" srcId="{B2095BE3-B991-4A34-97B6-96876229B084}" destId="{82076D66-2B63-4F96-9477-B5F14DBE16E0}" srcOrd="3" destOrd="0" parTransId="{C196CDB5-E274-4F90-AE9E-57443CA548DD}" sibTransId="{138DA19B-8673-4B96-B272-8C9FC06FB0D4}"/>
    <dgm:cxn modelId="{2FE18D41-F7E9-4B65-BE77-41E52B11CD4E}" type="presOf" srcId="{5E3DCAC0-D511-416B-A197-93A3DDD65E1D}" destId="{9319C672-449D-42EE-ADEF-80A948E5FB4D}" srcOrd="0" destOrd="0" presId="urn:microsoft.com/office/officeart/2005/8/layout/lProcess2"/>
    <dgm:cxn modelId="{9379B941-9532-43BE-9993-652C4888B8E7}" srcId="{A245333F-DE51-4C15-A57D-A2F1C4A3DFA5}" destId="{80E9BDE3-A904-41C2-987A-84E81759D418}" srcOrd="1" destOrd="0" parTransId="{E69370DE-0708-4C1C-BE37-FA0479C7FC09}" sibTransId="{12AB6175-DF5D-4C45-A5F2-DF2B34E05F51}"/>
    <dgm:cxn modelId="{79ED2762-9B98-459C-A702-BADBC55A80B3}" type="presOf" srcId="{A3D1C982-1AF7-4F91-B75D-A56E2F574D6D}" destId="{122D4F8E-F8FE-471B-BB5F-AD66827638B0}" srcOrd="0" destOrd="1" presId="urn:microsoft.com/office/officeart/2005/8/layout/lProcess2"/>
    <dgm:cxn modelId="{2D78CD42-8BF1-4F33-A82C-53CF2C5697AC}" srcId="{4A3FCFCF-6EF4-4E5A-AE15-5FABBFC6D496}" destId="{9C36ACB1-D0B1-4CE0-91B6-289C713B9A8D}" srcOrd="0" destOrd="0" parTransId="{3EA10ECA-C30E-4305-9983-A4B11D28D0B3}" sibTransId="{523E1E8C-20D0-4E21-9B3E-0C6CBD0CD010}"/>
    <dgm:cxn modelId="{234D0363-4B84-4949-B0F1-CA7DA54B2B09}" srcId="{A245333F-DE51-4C15-A57D-A2F1C4A3DFA5}" destId="{73047545-9B48-4CC1-BF9E-83A1AC5DA485}" srcOrd="0" destOrd="0" parTransId="{6FBBF1A3-BC1E-47F9-AC36-4523769332B5}" sibTransId="{25DD26FA-BDAE-4A2E-AB80-C73186587AED}"/>
    <dgm:cxn modelId="{547D4263-0396-4E0A-BE7E-6CE895728A8E}" type="presOf" srcId="{F13AADEC-285B-43FE-9AEE-CF84046F7A7A}" destId="{F7A1C75A-F34D-4CAD-997B-812B70591F55}" srcOrd="0" destOrd="0" presId="urn:microsoft.com/office/officeart/2005/8/layout/lProcess2"/>
    <dgm:cxn modelId="{25630546-F58A-4C52-B9FB-23140307F7E1}" srcId="{972628E7-E58D-4A6F-89A9-70A2AE233FD9}" destId="{40D00F50-6EFE-41A1-A0E7-BC76A88AFA32}" srcOrd="2" destOrd="0" parTransId="{24E19179-9681-4799-8FBE-FD14F8333B4B}" sibTransId="{CE37091C-9AED-4028-9B1E-6F45D5F079B0}"/>
    <dgm:cxn modelId="{94764566-168D-4BBF-89B8-881C1E4C2F49}" type="presOf" srcId="{8E4392FD-2B12-40C4-8B98-389E6F36BE47}" destId="{53D4C06F-FA2B-4593-96B4-1E5157A9F015}" srcOrd="0" destOrd="0" presId="urn:microsoft.com/office/officeart/2005/8/layout/lProcess2"/>
    <dgm:cxn modelId="{57C6A747-F422-4AB7-8CAD-0F70E3F3076C}" srcId="{DB8994D0-BEBC-47B4-B6BE-D7E75DA58991}" destId="{E51683BD-37FA-45B5-ABA2-827418CEC267}" srcOrd="0" destOrd="0" parTransId="{65401FAF-4F6D-497A-AE44-8459B70D5AA6}" sibTransId="{708AC626-B0AD-4A07-8DCD-88D1838016AF}"/>
    <dgm:cxn modelId="{E6769E69-3122-4E83-B9B3-425980193AA0}" type="presOf" srcId="{73047545-9B48-4CC1-BF9E-83A1AC5DA485}" destId="{6D4A00F0-DF9C-46B4-9853-BD93A3076D71}" srcOrd="0" destOrd="0" presId="urn:microsoft.com/office/officeart/2005/8/layout/lProcess2"/>
    <dgm:cxn modelId="{026C346A-C3C3-4936-B8F3-DDC9B4197DC8}" srcId="{B2095BE3-B991-4A34-97B6-96876229B084}" destId="{D61BF836-0551-4AC9-A47A-5BFCDC7FAD4F}" srcOrd="2" destOrd="0" parTransId="{33578DC5-88F2-4C69-B659-9FAEFAC20409}" sibTransId="{3964CA4A-2CF7-49C4-9F5F-E329F963EE60}"/>
    <dgm:cxn modelId="{8E62CC6A-8ACF-4F62-8973-9E34529AD792}" srcId="{73047545-9B48-4CC1-BF9E-83A1AC5DA485}" destId="{5DB4D1C7-9D56-4878-B5E4-3E1BD6B27021}" srcOrd="10" destOrd="0" parTransId="{C564D8E2-BC2B-4C3F-9599-F5D7D732B98C}" sibTransId="{75EF0B57-9BB7-4085-8266-8F66D26A5AF0}"/>
    <dgm:cxn modelId="{DC60E94B-37B1-4684-BBE6-96D32105DA3F}" type="presOf" srcId="{E7C730E7-C602-4A1A-AB50-144C8BE0AB5F}" destId="{654F51C3-8B0B-4372-9783-020734C71029}" srcOrd="0" destOrd="0" presId="urn:microsoft.com/office/officeart/2005/8/layout/lProcess2"/>
    <dgm:cxn modelId="{D15A634D-CDAF-4129-8B4F-95FE66D288A6}" srcId="{B2095BE3-B991-4A34-97B6-96876229B084}" destId="{69E22144-B7EA-4DC4-857E-75CFE49865AB}" srcOrd="1" destOrd="0" parTransId="{6701DB8F-0819-44CC-B6A9-F32AE71C483D}" sibTransId="{7D2AC786-96B0-42CA-8831-9CAE3E9B734A}"/>
    <dgm:cxn modelId="{0DA22651-F757-4CE4-B1DC-F75588674C26}" type="presOf" srcId="{73047545-9B48-4CC1-BF9E-83A1AC5DA485}" destId="{A7B26044-E403-41F3-9ABC-8D4EE271AB33}" srcOrd="1" destOrd="0" presId="urn:microsoft.com/office/officeart/2005/8/layout/lProcess2"/>
    <dgm:cxn modelId="{D19B9172-A95B-4B15-BA09-B26D6B020AEB}" srcId="{40D00F50-6EFE-41A1-A0E7-BC76A88AFA32}" destId="{93E481A5-493E-471C-AB7E-7C66DBDF46C8}" srcOrd="1" destOrd="0" parTransId="{AE16C5F6-E271-4C60-8D21-97675C75D68C}" sibTransId="{761F5C6D-C716-45C2-A3F9-7729C79D4024}"/>
    <dgm:cxn modelId="{4A9F9D73-9511-4A0B-B2DE-BAEE75B2B413}" srcId="{80E9BDE3-A904-41C2-987A-84E81759D418}" destId="{3C0ADC85-A790-4770-AA8C-20849D785BB8}" srcOrd="0" destOrd="0" parTransId="{0DBCF22B-2265-476F-9989-F6C9AAA157B3}" sibTransId="{2BCBD4B3-D852-4711-9E7B-DF739B8625D5}"/>
    <dgm:cxn modelId="{C35F3B75-28A6-43C2-9918-AE8386124A7C}" srcId="{97EE26DF-EFCD-4D16-B373-F61D36626D5F}" destId="{5E3DCAC0-D511-416B-A197-93A3DDD65E1D}" srcOrd="1" destOrd="0" parTransId="{4E8EE5CE-76A4-4E8C-93BC-0A7C1A7958FE}" sibTransId="{D802A9F5-7427-4DDF-A433-CBE51AF2DEDC}"/>
    <dgm:cxn modelId="{82578175-C5CA-4FA7-9BED-F1EDBB19E3A7}" srcId="{40D00F50-6EFE-41A1-A0E7-BC76A88AFA32}" destId="{A3D1C982-1AF7-4F91-B75D-A56E2F574D6D}" srcOrd="0" destOrd="0" parTransId="{BE1C1AAF-03B9-49A8-A0F6-AB723946972A}" sibTransId="{12B010F1-70A9-425C-BB20-9610EEB29A61}"/>
    <dgm:cxn modelId="{DA677378-4FAE-4F65-9809-42DDAA2E1EBA}" type="presOf" srcId="{D61BF836-0551-4AC9-A47A-5BFCDC7FAD4F}" destId="{8160C21E-A591-4123-8579-9460277DFCDA}" srcOrd="0" destOrd="0" presId="urn:microsoft.com/office/officeart/2005/8/layout/lProcess2"/>
    <dgm:cxn modelId="{EE905958-6A4C-4C29-A0A2-EA94A1EDA49F}" type="presOf" srcId="{D72405C2-4012-46F7-8583-D3B2BE46365B}" destId="{37BCE94F-02A0-4275-8158-A312A4ECFD31}" srcOrd="0" destOrd="1" presId="urn:microsoft.com/office/officeart/2005/8/layout/lProcess2"/>
    <dgm:cxn modelId="{0C17AC59-80E5-4CE5-B62A-EB7F98129FF9}" type="presOf" srcId="{09BDFAC7-684F-4D8F-B748-BE5DED45FE66}" destId="{C2434C90-9A51-4219-8665-75997897418E}" srcOrd="0" destOrd="2" presId="urn:microsoft.com/office/officeart/2005/8/layout/lProcess2"/>
    <dgm:cxn modelId="{AFC48F7A-2BBA-434B-B9BF-1E08A7F8D29D}" type="presOf" srcId="{5DB4D1C7-9D56-4878-B5E4-3E1BD6B27021}" destId="{0F1D6D1B-1F66-4AA7-98CA-9A4998A86C3A}" srcOrd="0" destOrd="0" presId="urn:microsoft.com/office/officeart/2005/8/layout/lProcess2"/>
    <dgm:cxn modelId="{60AD607C-109D-4586-8253-7CC3E52FB55F}" srcId="{73047545-9B48-4CC1-BF9E-83A1AC5DA485}" destId="{F7F97BBB-6F2B-474B-AFBA-CE7A4345A410}" srcOrd="4" destOrd="0" parTransId="{4F10BD80-6645-4146-ADF4-AD4F66404F9A}" sibTransId="{559B4892-3F76-4CA2-82BE-5CCED0AD991F}"/>
    <dgm:cxn modelId="{91918D7E-D6AE-45C7-9382-37C53747814B}" type="presOf" srcId="{B2095BE3-B991-4A34-97B6-96876229B084}" destId="{334055BA-54DA-406C-928B-D3DECAB7536C}" srcOrd="1" destOrd="0" presId="urn:microsoft.com/office/officeart/2005/8/layout/lProcess2"/>
    <dgm:cxn modelId="{D1EE5683-D27B-49E3-A030-2A57B140FBF5}" srcId="{E7C730E7-C602-4A1A-AB50-144C8BE0AB5F}" destId="{0B6DF776-D15B-4721-BDAE-22EF6F640332}" srcOrd="0" destOrd="0" parTransId="{0F70B93B-DE78-405E-A16C-54CD6C44FC4E}" sibTransId="{29031233-2EE7-4071-90C5-DBC1C729B4DD}"/>
    <dgm:cxn modelId="{CB672D86-6944-4117-B1D4-192197BFCA2A}" srcId="{73047545-9B48-4CC1-BF9E-83A1AC5DA485}" destId="{4D194745-936A-413E-BE27-25D77641BC96}" srcOrd="9" destOrd="0" parTransId="{A6A94134-E2DD-4F1C-814A-C00400FB88C2}" sibTransId="{E9726301-2D5F-4B5A-9B75-AD2FCDBEA684}"/>
    <dgm:cxn modelId="{CF518887-753B-44A5-B6F0-C3532F7A9B6A}" type="presOf" srcId="{3C0ADC85-A790-4770-AA8C-20849D785BB8}" destId="{EF6DA66B-7B93-4EDE-B888-F2D7FB5E6FAC}" srcOrd="0" destOrd="0" presId="urn:microsoft.com/office/officeart/2005/8/layout/lProcess2"/>
    <dgm:cxn modelId="{0034EE87-B4C7-4EE4-9AF9-789D07FCDD99}" srcId="{46CED703-F15C-4928-B93C-620C3E137A4C}" destId="{D72405C2-4012-46F7-8583-D3B2BE46365B}" srcOrd="0" destOrd="0" parTransId="{B9CEA284-7F6C-49CA-8E23-7E95A81826AF}" sibTransId="{F80FFE76-7511-4C11-A527-DF5BFF6A725E}"/>
    <dgm:cxn modelId="{A914D788-1B8B-438A-A286-E53A41428055}" srcId="{A245333F-DE51-4C15-A57D-A2F1C4A3DFA5}" destId="{B2095BE3-B991-4A34-97B6-96876229B084}" srcOrd="3" destOrd="0" parTransId="{297B4A54-B591-459D-B21D-1636FFD9C134}" sibTransId="{B4C4D0F6-77BA-40B7-ABBD-80ADF2AA435D}"/>
    <dgm:cxn modelId="{C8086B8A-C139-4528-86C7-7D69B01539DE}" srcId="{80E9BDE3-A904-41C2-987A-84E81759D418}" destId="{04247E92-D8BE-41EA-A03D-86926DA459C0}" srcOrd="1" destOrd="0" parTransId="{38927B9C-5347-458C-AA32-D1B7DD9DC288}" sibTransId="{FA6BB912-6711-45AC-89FC-277BD38533AB}"/>
    <dgm:cxn modelId="{8EA4FD8C-B4DC-4299-B4D4-4B1BEB4F77AD}" type="presOf" srcId="{9C36ACB1-D0B1-4CE0-91B6-289C713B9A8D}" destId="{446C5B48-5917-43EE-B2E0-E8C8C175836A}" srcOrd="0" destOrd="1" presId="urn:microsoft.com/office/officeart/2005/8/layout/lProcess2"/>
    <dgm:cxn modelId="{4D6A6793-B8BA-44B8-8084-1153DD3C8401}" srcId="{73047545-9B48-4CC1-BF9E-83A1AC5DA485}" destId="{0ADEA444-0349-4F94-8330-E8557EE19A69}" srcOrd="7" destOrd="0" parTransId="{5D544019-573F-4CA9-9FA5-973DDAFDE29A}" sibTransId="{8725F700-67C9-4B9E-9580-1BE6866FBA63}"/>
    <dgm:cxn modelId="{A610D397-9874-4ADF-8085-11DACE422422}" srcId="{5E3DCAC0-D511-416B-A197-93A3DDD65E1D}" destId="{910B311D-2FB8-43ED-B60D-E457FDF5E3E3}" srcOrd="0" destOrd="0" parTransId="{F36F4247-924A-4FDD-A627-6D8CB7DD1608}" sibTransId="{11A53961-C086-4144-AD69-FACB4ECD70C4}"/>
    <dgm:cxn modelId="{66695698-C70D-4581-8D85-3236C7E2A59D}" type="presOf" srcId="{0B6DF776-D15B-4721-BDAE-22EF6F640332}" destId="{654F51C3-8B0B-4372-9783-020734C71029}" srcOrd="0" destOrd="1" presId="urn:microsoft.com/office/officeart/2005/8/layout/lProcess2"/>
    <dgm:cxn modelId="{1E7D9599-0A93-4E86-830C-5B816B880632}" srcId="{D61BF836-0551-4AC9-A47A-5BFCDC7FAD4F}" destId="{7C496812-8060-4B99-87AF-7E19A9399209}" srcOrd="0" destOrd="0" parTransId="{25CE8086-2685-48E0-8115-37ACDCEBC492}" sibTransId="{9AA9ADA0-CF41-4B47-A9F8-11C7BD4CD36E}"/>
    <dgm:cxn modelId="{8703ED99-7936-4B0A-B8E5-F0AD3E5AC1C4}" srcId="{80E9BDE3-A904-41C2-987A-84E81759D418}" destId="{E7C730E7-C602-4A1A-AB50-144C8BE0AB5F}" srcOrd="2" destOrd="0" parTransId="{0E4C1812-0C28-448C-8E7D-2D030BDE4A6B}" sibTransId="{8B4F10BD-4D47-46A6-A1A6-093C1F962952}"/>
    <dgm:cxn modelId="{43E9A7A2-DD42-446F-AD03-871DE2F000FC}" type="presOf" srcId="{04247E92-D8BE-41EA-A03D-86926DA459C0}" destId="{DDE1B3DA-ACF8-41D7-BA91-C667A8AD855B}" srcOrd="0" destOrd="0" presId="urn:microsoft.com/office/officeart/2005/8/layout/lProcess2"/>
    <dgm:cxn modelId="{2984D8A3-7E8F-4015-889F-BF9FB3213A0A}" type="presOf" srcId="{A245333F-DE51-4C15-A57D-A2F1C4A3DFA5}" destId="{A2730DA5-A939-493C-9842-751CE9C2C485}" srcOrd="0" destOrd="0" presId="urn:microsoft.com/office/officeart/2005/8/layout/lProcess2"/>
    <dgm:cxn modelId="{C13CA8B1-B83D-4EDE-9F0D-B78061910219}" srcId="{73047545-9B48-4CC1-BF9E-83A1AC5DA485}" destId="{C5F0F369-DE52-45EB-939A-A2B59B86EC6D}" srcOrd="5" destOrd="0" parTransId="{C77E13DD-D66D-46AD-8D29-211C623F00FD}" sibTransId="{B0955EC4-8602-46F7-872E-2ABC4F48703A}"/>
    <dgm:cxn modelId="{F1C384B2-C74D-43F1-90D4-FBEC9A045B86}" type="presOf" srcId="{82076D66-2B63-4F96-9477-B5F14DBE16E0}" destId="{6F3747BA-373B-4964-AC82-70EE7E8E8F22}" srcOrd="0" destOrd="0" presId="urn:microsoft.com/office/officeart/2005/8/layout/lProcess2"/>
    <dgm:cxn modelId="{AE49C0B2-FAF5-4DBB-A23C-554B53BDDCA7}" type="presOf" srcId="{2363F238-E8F2-448E-BF37-2B32BE49D2B7}" destId="{D0A2FEB2-52D3-49B2-BD5C-3BBBCECF7A06}" srcOrd="0" destOrd="0" presId="urn:microsoft.com/office/officeart/2005/8/layout/lProcess2"/>
    <dgm:cxn modelId="{EF47CCC4-31BF-404B-9ABA-36DCC17233E3}" type="presOf" srcId="{40D00F50-6EFE-41A1-A0E7-BC76A88AFA32}" destId="{122D4F8E-F8FE-471B-BB5F-AD66827638B0}" srcOrd="0" destOrd="0" presId="urn:microsoft.com/office/officeart/2005/8/layout/lProcess2"/>
    <dgm:cxn modelId="{273EEFC8-31B4-4822-B83E-7D66330973BC}" type="presOf" srcId="{7C496812-8060-4B99-87AF-7E19A9399209}" destId="{8160C21E-A591-4123-8579-9460277DFCDA}" srcOrd="0" destOrd="1" presId="urn:microsoft.com/office/officeart/2005/8/layout/lProcess2"/>
    <dgm:cxn modelId="{410A1EC9-39F2-4680-BCC1-FF083E5ECC44}" type="presOf" srcId="{972628E7-E58D-4A6F-89A9-70A2AE233FD9}" destId="{C5FD97EC-37EB-43D1-A24C-79D06DD95B31}" srcOrd="0" destOrd="0" presId="urn:microsoft.com/office/officeart/2005/8/layout/lProcess2"/>
    <dgm:cxn modelId="{5E3461CA-3F53-4F68-9056-DDC82A81A5D6}" type="presOf" srcId="{0ADEA444-0349-4F94-8330-E8557EE19A69}" destId="{0C786210-9518-46BD-ADA8-15793A8C8AFE}" srcOrd="0" destOrd="0" presId="urn:microsoft.com/office/officeart/2005/8/layout/lProcess2"/>
    <dgm:cxn modelId="{21A060CC-DCFE-43B7-90B6-1B77280D8058}" type="presOf" srcId="{910B311D-2FB8-43ED-B60D-E457FDF5E3E3}" destId="{9319C672-449D-42EE-ADEF-80A948E5FB4D}" srcOrd="0" destOrd="1" presId="urn:microsoft.com/office/officeart/2005/8/layout/lProcess2"/>
    <dgm:cxn modelId="{C61C94D3-269C-4965-8352-F83EFD8572A7}" srcId="{97EE26DF-EFCD-4D16-B373-F61D36626D5F}" destId="{DB8994D0-BEBC-47B4-B6BE-D7E75DA58991}" srcOrd="0" destOrd="0" parTransId="{078DEA5C-103B-495F-ACFC-C8FC27912E70}" sibTransId="{EB9AA88D-8474-43A5-BC42-4EE25EA9DA8C}"/>
    <dgm:cxn modelId="{370305D4-BF92-4E0F-80E5-90E73C3C874F}" type="presOf" srcId="{12B4EDE5-E8B9-41FD-827F-EDD4BA77F81B}" destId="{261E4E4C-DACB-4C12-9AE4-F37D24012F29}" srcOrd="0" destOrd="0" presId="urn:microsoft.com/office/officeart/2005/8/layout/lProcess2"/>
    <dgm:cxn modelId="{F28889D6-F3A7-4064-8A03-D823E050DA23}" srcId="{972628E7-E58D-4A6F-89A9-70A2AE233FD9}" destId="{46CED703-F15C-4928-B93C-620C3E137A4C}" srcOrd="0" destOrd="0" parTransId="{05A62AF3-0A73-4B31-8CEE-26A9AC4DED9C}" sibTransId="{2CD4CDBE-2CC1-4D7A-9BF8-F171FA0E7535}"/>
    <dgm:cxn modelId="{ADE8A4D7-0751-4D35-9DDE-90972960EDE0}" type="presOf" srcId="{5DC16A31-0919-4E4D-9289-247B4994C032}" destId="{445D5257-DD23-4850-A656-D2E417A23283}" srcOrd="0" destOrd="1" presId="urn:microsoft.com/office/officeart/2005/8/layout/lProcess2"/>
    <dgm:cxn modelId="{CB04FED9-2654-454D-9760-622C79E46B79}" srcId="{A245333F-DE51-4C15-A57D-A2F1C4A3DFA5}" destId="{97EE26DF-EFCD-4D16-B373-F61D36626D5F}" srcOrd="4" destOrd="0" parTransId="{43509290-8D6F-44B6-BCFD-F6916CE3AC8E}" sibTransId="{6CFB255E-7C6E-42C8-9B2E-2F3F5AB7FA7A}"/>
    <dgm:cxn modelId="{DDBBDBDC-4156-47A6-A70C-D7A6A346FC0F}" type="presOf" srcId="{B2095BE3-B991-4A34-97B6-96876229B084}" destId="{718A2BAC-C11B-4405-801C-E21167EDD07E}" srcOrd="0" destOrd="0" presId="urn:microsoft.com/office/officeart/2005/8/layout/lProcess2"/>
    <dgm:cxn modelId="{D81B21DE-8E9E-4C9B-9653-64755DED6319}" type="presOf" srcId="{CCBBA604-011B-423A-A580-B315E428CAFD}" destId="{7BC08462-D729-4440-8AC7-4845816E202B}" srcOrd="0" destOrd="0" presId="urn:microsoft.com/office/officeart/2005/8/layout/lProcess2"/>
    <dgm:cxn modelId="{8B521ADF-D2D9-44F7-A404-91F097DEF5A0}" srcId="{73047545-9B48-4CC1-BF9E-83A1AC5DA485}" destId="{12B4EDE5-E8B9-41FD-827F-EDD4BA77F81B}" srcOrd="2" destOrd="0" parTransId="{19123940-5107-4D0E-A14F-3A485BD28597}" sibTransId="{BEAAA5F7-75BF-4789-B24D-67B71183C4BD}"/>
    <dgm:cxn modelId="{7DAD78E5-62F9-40FC-B00B-07CDD579AA2E}" type="presOf" srcId="{46CED703-F15C-4928-B93C-620C3E137A4C}" destId="{37BCE94F-02A0-4275-8158-A312A4ECFD31}" srcOrd="0" destOrd="0" presId="urn:microsoft.com/office/officeart/2005/8/layout/lProcess2"/>
    <dgm:cxn modelId="{89E195EB-F546-4F52-9AB5-DB75BF50CEA8}" srcId="{73047545-9B48-4CC1-BF9E-83A1AC5DA485}" destId="{E50181FA-6983-40D4-8B2C-7BC5031D665C}" srcOrd="3" destOrd="0" parTransId="{91BF016E-1613-4F10-9662-F8810F9CCA1A}" sibTransId="{CC3BEA36-00A6-4FFC-8F55-3BDEA3358732}"/>
    <dgm:cxn modelId="{540842EE-7054-4476-BB6D-103E871D7590}" srcId="{73047545-9B48-4CC1-BF9E-83A1AC5DA485}" destId="{CBF83EFB-EA94-45CF-B3A1-33BEFFC51274}" srcOrd="6" destOrd="0" parTransId="{ABBFE896-542F-41FC-BD5B-BB981B5FADFF}" sibTransId="{B1247A2D-881F-4C1C-B087-27A41777CC1B}"/>
    <dgm:cxn modelId="{D66D78F3-1C66-4E6D-8BCE-E0B6191BCBD1}" srcId="{73047545-9B48-4CC1-BF9E-83A1AC5DA485}" destId="{2363F238-E8F2-448E-BF37-2B32BE49D2B7}" srcOrd="1" destOrd="0" parTransId="{6F74DAFF-9B12-489C-BBBA-51EEABD908FD}" sibTransId="{00DE0BAB-2D92-4B56-BFD6-D2F64575DE30}"/>
    <dgm:cxn modelId="{D121D6F6-1760-43BE-A852-EB2789BD22EE}" type="presOf" srcId="{33B95B5E-B4BE-4625-AE91-7F85B18BE761}" destId="{C2434C90-9A51-4219-8665-75997897418E}" srcOrd="0" destOrd="1" presId="urn:microsoft.com/office/officeart/2005/8/layout/lProcess2"/>
    <dgm:cxn modelId="{09075DF7-9A4D-40AE-AC1D-A05969F2E13C}" type="presOf" srcId="{4A3FCFCF-6EF4-4E5A-AE15-5FABBFC6D496}" destId="{446C5B48-5917-43EE-B2E0-E8C8C175836A}" srcOrd="0" destOrd="0" presId="urn:microsoft.com/office/officeart/2005/8/layout/lProcess2"/>
    <dgm:cxn modelId="{C810D2FE-4B25-46D5-A4DA-DBEB63600DD8}" type="presOf" srcId="{80E9BDE3-A904-41C2-987A-84E81759D418}" destId="{97768179-5898-43D4-B4D5-F7BD4371A003}" srcOrd="0" destOrd="0" presId="urn:microsoft.com/office/officeart/2005/8/layout/lProcess2"/>
    <dgm:cxn modelId="{0C606EF0-4096-45DB-8114-D7C81141CEED}" type="presParOf" srcId="{A2730DA5-A939-493C-9842-751CE9C2C485}" destId="{181944EB-A3D1-41B4-94A4-01D78BF474DC}" srcOrd="0" destOrd="0" presId="urn:microsoft.com/office/officeart/2005/8/layout/lProcess2"/>
    <dgm:cxn modelId="{2D091684-49D4-48CB-ADD1-15476C66FC1A}" type="presParOf" srcId="{181944EB-A3D1-41B4-94A4-01D78BF474DC}" destId="{6D4A00F0-DF9C-46B4-9853-BD93A3076D71}" srcOrd="0" destOrd="0" presId="urn:microsoft.com/office/officeart/2005/8/layout/lProcess2"/>
    <dgm:cxn modelId="{A223CCC5-8898-43FC-81D6-F5D52B466CF8}" type="presParOf" srcId="{181944EB-A3D1-41B4-94A4-01D78BF474DC}" destId="{A7B26044-E403-41F3-9ABC-8D4EE271AB33}" srcOrd="1" destOrd="0" presId="urn:microsoft.com/office/officeart/2005/8/layout/lProcess2"/>
    <dgm:cxn modelId="{E7FAEB40-3813-4D5D-A97D-4DA71E69F585}" type="presParOf" srcId="{181944EB-A3D1-41B4-94A4-01D78BF474DC}" destId="{116BD023-77DE-49E2-BD15-69479E271E97}" srcOrd="2" destOrd="0" presId="urn:microsoft.com/office/officeart/2005/8/layout/lProcess2"/>
    <dgm:cxn modelId="{1748F0D2-FAFB-4A3C-B5B2-2D0EA7D4351C}" type="presParOf" srcId="{116BD023-77DE-49E2-BD15-69479E271E97}" destId="{9D8FFFD0-E03E-4186-A851-7ADAE781B71E}" srcOrd="0" destOrd="0" presId="urn:microsoft.com/office/officeart/2005/8/layout/lProcess2"/>
    <dgm:cxn modelId="{28C4B91D-AB99-4BAA-9BB6-C354B5F63037}" type="presParOf" srcId="{9D8FFFD0-E03E-4186-A851-7ADAE781B71E}" destId="{7BC08462-D729-4440-8AC7-4845816E202B}" srcOrd="0" destOrd="0" presId="urn:microsoft.com/office/officeart/2005/8/layout/lProcess2"/>
    <dgm:cxn modelId="{0590D8D5-A3AF-4259-9AB3-14D24573A6EB}" type="presParOf" srcId="{9D8FFFD0-E03E-4186-A851-7ADAE781B71E}" destId="{E730D12B-A4A0-4F61-A453-D8C8A9039851}" srcOrd="1" destOrd="0" presId="urn:microsoft.com/office/officeart/2005/8/layout/lProcess2"/>
    <dgm:cxn modelId="{47C44802-64E0-4526-8BEE-B271A51CDB5B}" type="presParOf" srcId="{9D8FFFD0-E03E-4186-A851-7ADAE781B71E}" destId="{D0A2FEB2-52D3-49B2-BD5C-3BBBCECF7A06}" srcOrd="2" destOrd="0" presId="urn:microsoft.com/office/officeart/2005/8/layout/lProcess2"/>
    <dgm:cxn modelId="{CD6FD250-B14A-4898-85E2-CBE737E851AC}" type="presParOf" srcId="{9D8FFFD0-E03E-4186-A851-7ADAE781B71E}" destId="{7ECB587B-93CD-447A-BEEC-4CCF1ABD2FB8}" srcOrd="3" destOrd="0" presId="urn:microsoft.com/office/officeart/2005/8/layout/lProcess2"/>
    <dgm:cxn modelId="{8409B0BA-FC15-43AE-8764-C803E5ABC3DF}" type="presParOf" srcId="{9D8FFFD0-E03E-4186-A851-7ADAE781B71E}" destId="{261E4E4C-DACB-4C12-9AE4-F37D24012F29}" srcOrd="4" destOrd="0" presId="urn:microsoft.com/office/officeart/2005/8/layout/lProcess2"/>
    <dgm:cxn modelId="{361E0695-7366-4AA4-A47D-47F7C703A332}" type="presParOf" srcId="{9D8FFFD0-E03E-4186-A851-7ADAE781B71E}" destId="{7A0E21B3-B8EA-4B16-BBAE-DAB516C52991}" srcOrd="5" destOrd="0" presId="urn:microsoft.com/office/officeart/2005/8/layout/lProcess2"/>
    <dgm:cxn modelId="{CC5E2AD7-3F39-4EC3-97EA-F6D2685CAB58}" type="presParOf" srcId="{9D8FFFD0-E03E-4186-A851-7ADAE781B71E}" destId="{95CAC118-ACF2-49C2-A916-A0DA162073B9}" srcOrd="6" destOrd="0" presId="urn:microsoft.com/office/officeart/2005/8/layout/lProcess2"/>
    <dgm:cxn modelId="{36C314A5-5E0A-432B-A296-8C50AA3E8677}" type="presParOf" srcId="{9D8FFFD0-E03E-4186-A851-7ADAE781B71E}" destId="{4F24ADBA-79A6-4421-8A08-068C18E8DC93}" srcOrd="7" destOrd="0" presId="urn:microsoft.com/office/officeart/2005/8/layout/lProcess2"/>
    <dgm:cxn modelId="{D244B230-1429-4C1C-8955-455E37F34A3E}" type="presParOf" srcId="{9D8FFFD0-E03E-4186-A851-7ADAE781B71E}" destId="{D069BF92-FB74-4AE7-B992-08EEAB9C78A8}" srcOrd="8" destOrd="0" presId="urn:microsoft.com/office/officeart/2005/8/layout/lProcess2"/>
    <dgm:cxn modelId="{48172871-F235-4AA7-9A6B-38C184A2AB58}" type="presParOf" srcId="{9D8FFFD0-E03E-4186-A851-7ADAE781B71E}" destId="{D143F89F-4886-4540-9BE5-2BBB274CD5AA}" srcOrd="9" destOrd="0" presId="urn:microsoft.com/office/officeart/2005/8/layout/lProcess2"/>
    <dgm:cxn modelId="{7F7CF583-0A5C-4F4C-BE89-CAF56DBF2F55}" type="presParOf" srcId="{9D8FFFD0-E03E-4186-A851-7ADAE781B71E}" destId="{8EE6720B-16CF-4D93-BAC2-FBDD28518956}" srcOrd="10" destOrd="0" presId="urn:microsoft.com/office/officeart/2005/8/layout/lProcess2"/>
    <dgm:cxn modelId="{0044EAD2-B378-4316-BE13-132C3CF4343F}" type="presParOf" srcId="{9D8FFFD0-E03E-4186-A851-7ADAE781B71E}" destId="{CF5B285E-6990-42A9-AAC7-88FDF824D1E3}" srcOrd="11" destOrd="0" presId="urn:microsoft.com/office/officeart/2005/8/layout/lProcess2"/>
    <dgm:cxn modelId="{8E9062DA-7D1E-4802-A764-161A01E67E1E}" type="presParOf" srcId="{9D8FFFD0-E03E-4186-A851-7ADAE781B71E}" destId="{84E5C874-1993-47D6-9B1D-6B155137F792}" srcOrd="12" destOrd="0" presId="urn:microsoft.com/office/officeart/2005/8/layout/lProcess2"/>
    <dgm:cxn modelId="{4B5C6648-EF26-456A-8B05-C10F9C21379D}" type="presParOf" srcId="{9D8FFFD0-E03E-4186-A851-7ADAE781B71E}" destId="{C4AD14CE-D7A0-4AE6-8C5D-C60896B37D32}" srcOrd="13" destOrd="0" presId="urn:microsoft.com/office/officeart/2005/8/layout/lProcess2"/>
    <dgm:cxn modelId="{6EBE9ADC-BDB0-4799-B093-2A90C9847B98}" type="presParOf" srcId="{9D8FFFD0-E03E-4186-A851-7ADAE781B71E}" destId="{0C786210-9518-46BD-ADA8-15793A8C8AFE}" srcOrd="14" destOrd="0" presId="urn:microsoft.com/office/officeart/2005/8/layout/lProcess2"/>
    <dgm:cxn modelId="{7397D5D1-DE12-4E4E-9945-E9EC1754E951}" type="presParOf" srcId="{9D8FFFD0-E03E-4186-A851-7ADAE781B71E}" destId="{D3F73AAA-002F-4B25-BFEF-2137EFC1C675}" srcOrd="15" destOrd="0" presId="urn:microsoft.com/office/officeart/2005/8/layout/lProcess2"/>
    <dgm:cxn modelId="{FF87586A-12B3-4DD9-8762-6BD6C7A17AFF}" type="presParOf" srcId="{9D8FFFD0-E03E-4186-A851-7ADAE781B71E}" destId="{53D4C06F-FA2B-4593-96B4-1E5157A9F015}" srcOrd="16" destOrd="0" presId="urn:microsoft.com/office/officeart/2005/8/layout/lProcess2"/>
    <dgm:cxn modelId="{74B4573B-1431-48B7-BF1A-56E87DA1F353}" type="presParOf" srcId="{9D8FFFD0-E03E-4186-A851-7ADAE781B71E}" destId="{EE95FE3E-AC93-4526-AE36-690451DC722C}" srcOrd="17" destOrd="0" presId="urn:microsoft.com/office/officeart/2005/8/layout/lProcess2"/>
    <dgm:cxn modelId="{6221B63C-F045-4A83-9A4F-91BD1546DF80}" type="presParOf" srcId="{9D8FFFD0-E03E-4186-A851-7ADAE781B71E}" destId="{55FBE7BA-8E83-4B0E-A721-25F62BDF92DE}" srcOrd="18" destOrd="0" presId="urn:microsoft.com/office/officeart/2005/8/layout/lProcess2"/>
    <dgm:cxn modelId="{46D1CB03-4A5D-40F5-BEDB-A054826AE5AD}" type="presParOf" srcId="{9D8FFFD0-E03E-4186-A851-7ADAE781B71E}" destId="{1D91741A-EE37-4BEE-8D58-DA730B17C593}" srcOrd="19" destOrd="0" presId="urn:microsoft.com/office/officeart/2005/8/layout/lProcess2"/>
    <dgm:cxn modelId="{7AF1FCEB-67EF-468A-9518-E6C0188BFB57}" type="presParOf" srcId="{9D8FFFD0-E03E-4186-A851-7ADAE781B71E}" destId="{0F1D6D1B-1F66-4AA7-98CA-9A4998A86C3A}" srcOrd="20" destOrd="0" presId="urn:microsoft.com/office/officeart/2005/8/layout/lProcess2"/>
    <dgm:cxn modelId="{DCFE2B5B-8508-4D51-98A2-A9BBB0D2696C}" type="presParOf" srcId="{9D8FFFD0-E03E-4186-A851-7ADAE781B71E}" destId="{F0D82B55-A08A-412C-A4F8-A36C3966EB29}" srcOrd="21" destOrd="0" presId="urn:microsoft.com/office/officeart/2005/8/layout/lProcess2"/>
    <dgm:cxn modelId="{B304B403-9223-4D3B-A895-5321B156DF7D}" type="presParOf" srcId="{9D8FFFD0-E03E-4186-A851-7ADAE781B71E}" destId="{F7A1C75A-F34D-4CAD-997B-812B70591F55}" srcOrd="22" destOrd="0" presId="urn:microsoft.com/office/officeart/2005/8/layout/lProcess2"/>
    <dgm:cxn modelId="{2B786003-B5C6-4598-8A5F-5268B009F46D}" type="presParOf" srcId="{A2730DA5-A939-493C-9842-751CE9C2C485}" destId="{F224E8DD-311F-463E-95AC-F96AEE69E939}" srcOrd="1" destOrd="0" presId="urn:microsoft.com/office/officeart/2005/8/layout/lProcess2"/>
    <dgm:cxn modelId="{F898C998-0BC3-405C-9A7C-9FE296C796F1}" type="presParOf" srcId="{A2730DA5-A939-493C-9842-751CE9C2C485}" destId="{84B77490-0B43-49FE-B1D2-C7B5E301C63C}" srcOrd="2" destOrd="0" presId="urn:microsoft.com/office/officeart/2005/8/layout/lProcess2"/>
    <dgm:cxn modelId="{01B396FD-07CB-48E3-836D-F641CAE0F6DE}" type="presParOf" srcId="{84B77490-0B43-49FE-B1D2-C7B5E301C63C}" destId="{97768179-5898-43D4-B4D5-F7BD4371A003}" srcOrd="0" destOrd="0" presId="urn:microsoft.com/office/officeart/2005/8/layout/lProcess2"/>
    <dgm:cxn modelId="{F0FFC53A-D272-4B61-85F1-00172D97663B}" type="presParOf" srcId="{84B77490-0B43-49FE-B1D2-C7B5E301C63C}" destId="{34FA5A27-088F-4216-9A3F-4ABD342EC93E}" srcOrd="1" destOrd="0" presId="urn:microsoft.com/office/officeart/2005/8/layout/lProcess2"/>
    <dgm:cxn modelId="{923FB7DD-38AE-4BA4-B17C-91CA70B639DC}" type="presParOf" srcId="{84B77490-0B43-49FE-B1D2-C7B5E301C63C}" destId="{2BB54B74-7A4F-4CE4-ABA4-4D017201AFDA}" srcOrd="2" destOrd="0" presId="urn:microsoft.com/office/officeart/2005/8/layout/lProcess2"/>
    <dgm:cxn modelId="{FD1ADC33-0A9A-4FC5-A7B8-1ACDF77059E4}" type="presParOf" srcId="{2BB54B74-7A4F-4CE4-ABA4-4D017201AFDA}" destId="{A1B1A3A0-91BD-4B1C-A942-5DC1F831C4E9}" srcOrd="0" destOrd="0" presId="urn:microsoft.com/office/officeart/2005/8/layout/lProcess2"/>
    <dgm:cxn modelId="{2CD4BE6F-0739-403F-B9DD-5A0329B43B60}" type="presParOf" srcId="{A1B1A3A0-91BD-4B1C-A942-5DC1F831C4E9}" destId="{EF6DA66B-7B93-4EDE-B888-F2D7FB5E6FAC}" srcOrd="0" destOrd="0" presId="urn:microsoft.com/office/officeart/2005/8/layout/lProcess2"/>
    <dgm:cxn modelId="{FFB42442-C6BC-47B3-9480-4747AE563467}" type="presParOf" srcId="{A1B1A3A0-91BD-4B1C-A942-5DC1F831C4E9}" destId="{6E811CFA-F683-44AF-B53A-C901754044EA}" srcOrd="1" destOrd="0" presId="urn:microsoft.com/office/officeart/2005/8/layout/lProcess2"/>
    <dgm:cxn modelId="{7EA6F27B-E9E8-457D-8B48-BE6E8FD3CA73}" type="presParOf" srcId="{A1B1A3A0-91BD-4B1C-A942-5DC1F831C4E9}" destId="{DDE1B3DA-ACF8-41D7-BA91-C667A8AD855B}" srcOrd="2" destOrd="0" presId="urn:microsoft.com/office/officeart/2005/8/layout/lProcess2"/>
    <dgm:cxn modelId="{B503B2A8-2059-4183-990C-94964E8014EB}" type="presParOf" srcId="{A1B1A3A0-91BD-4B1C-A942-5DC1F831C4E9}" destId="{43AEF45C-30EC-4BF1-90BA-F1A01CA5D50E}" srcOrd="3" destOrd="0" presId="urn:microsoft.com/office/officeart/2005/8/layout/lProcess2"/>
    <dgm:cxn modelId="{20025741-4880-4222-9E00-8D920EC48951}" type="presParOf" srcId="{A1B1A3A0-91BD-4B1C-A942-5DC1F831C4E9}" destId="{654F51C3-8B0B-4372-9783-020734C71029}" srcOrd="4" destOrd="0" presId="urn:microsoft.com/office/officeart/2005/8/layout/lProcess2"/>
    <dgm:cxn modelId="{BE3F377D-597A-4996-B100-10A9B98779C0}" type="presParOf" srcId="{A1B1A3A0-91BD-4B1C-A942-5DC1F831C4E9}" destId="{DA0D8B0E-4C80-4A6E-9057-399011D9DC74}" srcOrd="5" destOrd="0" presId="urn:microsoft.com/office/officeart/2005/8/layout/lProcess2"/>
    <dgm:cxn modelId="{1B2CCB95-2402-443B-B6A5-C61048ECED93}" type="presParOf" srcId="{A1B1A3A0-91BD-4B1C-A942-5DC1F831C4E9}" destId="{446C5B48-5917-43EE-B2E0-E8C8C175836A}" srcOrd="6" destOrd="0" presId="urn:microsoft.com/office/officeart/2005/8/layout/lProcess2"/>
    <dgm:cxn modelId="{B846BC21-8F00-451E-9FCE-6844FD7258FE}" type="presParOf" srcId="{A2730DA5-A939-493C-9842-751CE9C2C485}" destId="{FA651919-6D86-4AC7-A456-CD81D8B36A6A}" srcOrd="3" destOrd="0" presId="urn:microsoft.com/office/officeart/2005/8/layout/lProcess2"/>
    <dgm:cxn modelId="{83FC4C3E-63C7-4CBB-A84C-091395A9C54D}" type="presParOf" srcId="{A2730DA5-A939-493C-9842-751CE9C2C485}" destId="{346897AE-707F-43D5-96F7-27F506FC0874}" srcOrd="4" destOrd="0" presId="urn:microsoft.com/office/officeart/2005/8/layout/lProcess2"/>
    <dgm:cxn modelId="{4B781D77-61F4-477A-9AE0-36467810DB66}" type="presParOf" srcId="{346897AE-707F-43D5-96F7-27F506FC0874}" destId="{C5FD97EC-37EB-43D1-A24C-79D06DD95B31}" srcOrd="0" destOrd="0" presId="urn:microsoft.com/office/officeart/2005/8/layout/lProcess2"/>
    <dgm:cxn modelId="{A0748D72-15EB-4CEA-A97E-D8220B6133CA}" type="presParOf" srcId="{346897AE-707F-43D5-96F7-27F506FC0874}" destId="{DBA685CB-BC3F-4D4C-AB98-73068A733245}" srcOrd="1" destOrd="0" presId="urn:microsoft.com/office/officeart/2005/8/layout/lProcess2"/>
    <dgm:cxn modelId="{54926A99-BA20-458A-80C0-5832324D888E}" type="presParOf" srcId="{346897AE-707F-43D5-96F7-27F506FC0874}" destId="{C7994991-5209-48C3-BA41-C2A5C6B1117A}" srcOrd="2" destOrd="0" presId="urn:microsoft.com/office/officeart/2005/8/layout/lProcess2"/>
    <dgm:cxn modelId="{1DA0B2A2-5496-4119-B89E-541725E988D1}" type="presParOf" srcId="{C7994991-5209-48C3-BA41-C2A5C6B1117A}" destId="{AF87C446-1874-4716-A54D-590C33B79479}" srcOrd="0" destOrd="0" presId="urn:microsoft.com/office/officeart/2005/8/layout/lProcess2"/>
    <dgm:cxn modelId="{898A90A4-E903-42E6-BE9B-2885847124C7}" type="presParOf" srcId="{AF87C446-1874-4716-A54D-590C33B79479}" destId="{37BCE94F-02A0-4275-8158-A312A4ECFD31}" srcOrd="0" destOrd="0" presId="urn:microsoft.com/office/officeart/2005/8/layout/lProcess2"/>
    <dgm:cxn modelId="{05541250-8B54-4154-80D3-DADE2522A048}" type="presParOf" srcId="{AF87C446-1874-4716-A54D-590C33B79479}" destId="{A183AA69-C60F-4C36-8F7F-A342F6FAEA46}" srcOrd="1" destOrd="0" presId="urn:microsoft.com/office/officeart/2005/8/layout/lProcess2"/>
    <dgm:cxn modelId="{3DE4C4F3-D379-496C-81B7-CF07897D45D9}" type="presParOf" srcId="{AF87C446-1874-4716-A54D-590C33B79479}" destId="{445D5257-DD23-4850-A656-D2E417A23283}" srcOrd="2" destOrd="0" presId="urn:microsoft.com/office/officeart/2005/8/layout/lProcess2"/>
    <dgm:cxn modelId="{52F857C0-CB38-4591-863A-237FD94922ED}" type="presParOf" srcId="{AF87C446-1874-4716-A54D-590C33B79479}" destId="{1A644C72-3244-4FF6-993B-6DB56EC19C14}" srcOrd="3" destOrd="0" presId="urn:microsoft.com/office/officeart/2005/8/layout/lProcess2"/>
    <dgm:cxn modelId="{407E9903-DDEE-438B-A2AF-7C37558FFD69}" type="presParOf" srcId="{AF87C446-1874-4716-A54D-590C33B79479}" destId="{122D4F8E-F8FE-471B-BB5F-AD66827638B0}" srcOrd="4" destOrd="0" presId="urn:microsoft.com/office/officeart/2005/8/layout/lProcess2"/>
    <dgm:cxn modelId="{BE9FDDF8-4109-43BE-AD11-C1DFDB67F0A0}" type="presParOf" srcId="{AF87C446-1874-4716-A54D-590C33B79479}" destId="{A3B7D1A0-4C1B-4EDC-AF99-40C35BA6B055}" srcOrd="5" destOrd="0" presId="urn:microsoft.com/office/officeart/2005/8/layout/lProcess2"/>
    <dgm:cxn modelId="{B60C829F-29F1-450E-868E-1F60048DFA12}" type="presParOf" srcId="{AF87C446-1874-4716-A54D-590C33B79479}" destId="{C2434C90-9A51-4219-8665-75997897418E}" srcOrd="6" destOrd="0" presId="urn:microsoft.com/office/officeart/2005/8/layout/lProcess2"/>
    <dgm:cxn modelId="{FBE2EFB6-CC97-4C41-8C11-8C59B3402EC7}" type="presParOf" srcId="{A2730DA5-A939-493C-9842-751CE9C2C485}" destId="{AAE26231-199D-4C33-8537-5C5E0CEFCD9A}" srcOrd="5" destOrd="0" presId="urn:microsoft.com/office/officeart/2005/8/layout/lProcess2"/>
    <dgm:cxn modelId="{BCED61EF-88FE-4E94-84E3-F964CB162F99}" type="presParOf" srcId="{A2730DA5-A939-493C-9842-751CE9C2C485}" destId="{23C4A846-D75F-49CB-9603-8EDEFDFAE49A}" srcOrd="6" destOrd="0" presId="urn:microsoft.com/office/officeart/2005/8/layout/lProcess2"/>
    <dgm:cxn modelId="{B3276BC2-505D-448E-9ECA-68ABD6ED5577}" type="presParOf" srcId="{23C4A846-D75F-49CB-9603-8EDEFDFAE49A}" destId="{718A2BAC-C11B-4405-801C-E21167EDD07E}" srcOrd="0" destOrd="0" presId="urn:microsoft.com/office/officeart/2005/8/layout/lProcess2"/>
    <dgm:cxn modelId="{65CB1714-DBAD-45C6-9330-666B965A8F7F}" type="presParOf" srcId="{23C4A846-D75F-49CB-9603-8EDEFDFAE49A}" destId="{334055BA-54DA-406C-928B-D3DECAB7536C}" srcOrd="1" destOrd="0" presId="urn:microsoft.com/office/officeart/2005/8/layout/lProcess2"/>
    <dgm:cxn modelId="{AB2AB7E5-1E2C-4522-960F-459B5F8F8EFC}" type="presParOf" srcId="{23C4A846-D75F-49CB-9603-8EDEFDFAE49A}" destId="{58F69D27-DC4D-437C-B0BC-905EB2AC2B51}" srcOrd="2" destOrd="0" presId="urn:microsoft.com/office/officeart/2005/8/layout/lProcess2"/>
    <dgm:cxn modelId="{3DA683BF-07A8-4682-BD64-5DE1EA77943B}" type="presParOf" srcId="{58F69D27-DC4D-437C-B0BC-905EB2AC2B51}" destId="{6F890824-E460-4D48-AD02-C47FB82E41DB}" srcOrd="0" destOrd="0" presId="urn:microsoft.com/office/officeart/2005/8/layout/lProcess2"/>
    <dgm:cxn modelId="{7556B49C-DB42-4E5A-B531-11AFCEDAA371}" type="presParOf" srcId="{6F890824-E460-4D48-AD02-C47FB82E41DB}" destId="{B22C9C3C-D3E5-49D2-A422-B6C6FDC0C7A3}" srcOrd="0" destOrd="0" presId="urn:microsoft.com/office/officeart/2005/8/layout/lProcess2"/>
    <dgm:cxn modelId="{7A895AF8-D642-432D-80CF-D4CFF6C05B3C}" type="presParOf" srcId="{6F890824-E460-4D48-AD02-C47FB82E41DB}" destId="{99A69452-37F1-458C-A5FE-E8DF5240DD03}" srcOrd="1" destOrd="0" presId="urn:microsoft.com/office/officeart/2005/8/layout/lProcess2"/>
    <dgm:cxn modelId="{D61E13BA-4192-4A58-AF78-4CC61BBF5B13}" type="presParOf" srcId="{6F890824-E460-4D48-AD02-C47FB82E41DB}" destId="{002A8B37-13CB-4172-8170-A23645D93D45}" srcOrd="2" destOrd="0" presId="urn:microsoft.com/office/officeart/2005/8/layout/lProcess2"/>
    <dgm:cxn modelId="{A974D919-EA7B-4BC8-B2F3-1039690C6546}" type="presParOf" srcId="{6F890824-E460-4D48-AD02-C47FB82E41DB}" destId="{12B811A0-9BB8-4331-97E5-1117DFD1EA93}" srcOrd="3" destOrd="0" presId="urn:microsoft.com/office/officeart/2005/8/layout/lProcess2"/>
    <dgm:cxn modelId="{73807BD4-3A0D-4145-9653-3936E51F9E08}" type="presParOf" srcId="{6F890824-E460-4D48-AD02-C47FB82E41DB}" destId="{8160C21E-A591-4123-8579-9460277DFCDA}" srcOrd="4" destOrd="0" presId="urn:microsoft.com/office/officeart/2005/8/layout/lProcess2"/>
    <dgm:cxn modelId="{FEAA6146-3302-4BB7-966E-3C05D1BA594D}" type="presParOf" srcId="{6F890824-E460-4D48-AD02-C47FB82E41DB}" destId="{D5D999D7-F350-476E-A3EE-E0796DB2009C}" srcOrd="5" destOrd="0" presId="urn:microsoft.com/office/officeart/2005/8/layout/lProcess2"/>
    <dgm:cxn modelId="{8DA0DFCB-7A1C-4794-B4FB-F75C6E63FF48}" type="presParOf" srcId="{6F890824-E460-4D48-AD02-C47FB82E41DB}" destId="{6F3747BA-373B-4964-AC82-70EE7E8E8F22}" srcOrd="6" destOrd="0" presId="urn:microsoft.com/office/officeart/2005/8/layout/lProcess2"/>
    <dgm:cxn modelId="{61D34E0E-72B1-4408-92AA-47AB6DD09F9E}" type="presParOf" srcId="{A2730DA5-A939-493C-9842-751CE9C2C485}" destId="{276BD989-8452-431C-B72D-61119020739C}" srcOrd="7" destOrd="0" presId="urn:microsoft.com/office/officeart/2005/8/layout/lProcess2"/>
    <dgm:cxn modelId="{4173D077-351E-4B33-BE59-723A8FA49521}" type="presParOf" srcId="{A2730DA5-A939-493C-9842-751CE9C2C485}" destId="{8562E147-881E-403F-A0E9-18B91F742AC1}" srcOrd="8" destOrd="0" presId="urn:microsoft.com/office/officeart/2005/8/layout/lProcess2"/>
    <dgm:cxn modelId="{714C83D1-EF07-43D8-B546-D07B907ACC07}" type="presParOf" srcId="{8562E147-881E-403F-A0E9-18B91F742AC1}" destId="{62D227DB-E5F8-4D85-8AA0-68C57801EB87}" srcOrd="0" destOrd="0" presId="urn:microsoft.com/office/officeart/2005/8/layout/lProcess2"/>
    <dgm:cxn modelId="{0B42EA65-D717-4E30-BDA4-5D3FE0472C6C}" type="presParOf" srcId="{8562E147-881E-403F-A0E9-18B91F742AC1}" destId="{2F267C1D-FCE1-4CCC-BFFA-AE68FB8683AF}" srcOrd="1" destOrd="0" presId="urn:microsoft.com/office/officeart/2005/8/layout/lProcess2"/>
    <dgm:cxn modelId="{5E7399B1-63CF-4B53-B5FE-6DE5519DAA5F}" type="presParOf" srcId="{8562E147-881E-403F-A0E9-18B91F742AC1}" destId="{C7FC57A1-7397-4D41-A232-6AD789DCBAF5}" srcOrd="2" destOrd="0" presId="urn:microsoft.com/office/officeart/2005/8/layout/lProcess2"/>
    <dgm:cxn modelId="{368AB65D-0791-4710-8627-3E48FBA9D6E5}" type="presParOf" srcId="{C7FC57A1-7397-4D41-A232-6AD789DCBAF5}" destId="{0BBF9F68-FEF1-4582-8AFC-D376AF738B3F}" srcOrd="0" destOrd="0" presId="urn:microsoft.com/office/officeart/2005/8/layout/lProcess2"/>
    <dgm:cxn modelId="{82784BA8-98CF-4933-B100-1BF6E26089DD}" type="presParOf" srcId="{0BBF9F68-FEF1-4582-8AFC-D376AF738B3F}" destId="{4B72E096-6941-4782-9D6C-3C3DB8830CA9}" srcOrd="0" destOrd="0" presId="urn:microsoft.com/office/officeart/2005/8/layout/lProcess2"/>
    <dgm:cxn modelId="{B492E1AD-0BD4-4801-B9ED-7DA2C49EF1B0}" type="presParOf" srcId="{0BBF9F68-FEF1-4582-8AFC-D376AF738B3F}" destId="{59B57804-4051-48AC-9739-2F8C63CA36FC}" srcOrd="1" destOrd="0" presId="urn:microsoft.com/office/officeart/2005/8/layout/lProcess2"/>
    <dgm:cxn modelId="{9A10AF3B-DC5B-4A2E-AC94-D6BF8CE90B61}" type="presParOf" srcId="{0BBF9F68-FEF1-4582-8AFC-D376AF738B3F}" destId="{9319C672-449D-42EE-ADEF-80A948E5FB4D}"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00F0-DF9C-46B4-9853-BD93A3076D71}">
      <dsp:nvSpPr>
        <dsp:cNvPr id="0" name=""/>
        <dsp:cNvSpPr/>
      </dsp:nvSpPr>
      <dsp:spPr>
        <a:xfrm>
          <a:off x="11583" y="0"/>
          <a:ext cx="4064755" cy="105580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b="1" kern="1200" baseline="0" dirty="0"/>
            <a:t>Nasjonale helsetjenester</a:t>
          </a:r>
        </a:p>
      </dsp:txBody>
      <dsp:txXfrm>
        <a:off x="11583" y="0"/>
        <a:ext cx="4064755" cy="3167413"/>
      </dsp:txXfrm>
    </dsp:sp>
    <dsp:sp modelId="{7BC08462-D729-4440-8AC7-4845816E202B}">
      <dsp:nvSpPr>
        <dsp:cNvPr id="0" name=""/>
        <dsp:cNvSpPr/>
      </dsp:nvSpPr>
      <dsp:spPr>
        <a:xfrm>
          <a:off x="418059" y="3169088"/>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nb-NO" sz="900" b="0" kern="1200" dirty="0"/>
            <a:t>Velg behandlingssted</a:t>
          </a:r>
        </a:p>
      </dsp:txBody>
      <dsp:txXfrm>
        <a:off x="432732" y="3183761"/>
        <a:ext cx="3222458" cy="471619"/>
      </dsp:txXfrm>
    </dsp:sp>
    <dsp:sp modelId="{D0A2FEB2-52D3-49B2-BD5C-3BBBCECF7A06}">
      <dsp:nvSpPr>
        <dsp:cNvPr id="0" name=""/>
        <dsp:cNvSpPr/>
      </dsp:nvSpPr>
      <dsp:spPr>
        <a:xfrm>
          <a:off x="418059" y="3747126"/>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Nasjonale kvalitetsindikatorer</a:t>
          </a:r>
        </a:p>
      </dsp:txBody>
      <dsp:txXfrm>
        <a:off x="432732" y="3761799"/>
        <a:ext cx="3222458" cy="471619"/>
      </dsp:txXfrm>
    </dsp:sp>
    <dsp:sp modelId="{261E4E4C-DACB-4C12-9AE4-F37D24012F29}">
      <dsp:nvSpPr>
        <dsp:cNvPr id="0" name=""/>
        <dsp:cNvSpPr/>
      </dsp:nvSpPr>
      <dsp:spPr>
        <a:xfrm>
          <a:off x="418059" y="4325163"/>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Helsetrygdkort</a:t>
          </a:r>
        </a:p>
      </dsp:txBody>
      <dsp:txXfrm>
        <a:off x="432732" y="4339836"/>
        <a:ext cx="3222458" cy="471619"/>
      </dsp:txXfrm>
    </dsp:sp>
    <dsp:sp modelId="{95CAC118-ACF2-49C2-A916-A0DA162073B9}">
      <dsp:nvSpPr>
        <dsp:cNvPr id="0" name=""/>
        <dsp:cNvSpPr/>
      </dsp:nvSpPr>
      <dsp:spPr>
        <a:xfrm>
          <a:off x="418059" y="4903201"/>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Meld bivirkninger</a:t>
          </a:r>
        </a:p>
      </dsp:txBody>
      <dsp:txXfrm>
        <a:off x="432732" y="4917874"/>
        <a:ext cx="3222458" cy="471619"/>
      </dsp:txXfrm>
    </dsp:sp>
    <dsp:sp modelId="{D069BF92-FB74-4AE7-B992-08EEAB9C78A8}">
      <dsp:nvSpPr>
        <dsp:cNvPr id="0" name=""/>
        <dsp:cNvSpPr/>
      </dsp:nvSpPr>
      <dsp:spPr>
        <a:xfrm>
          <a:off x="418059" y="5481238"/>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Vaksiner</a:t>
          </a:r>
        </a:p>
      </dsp:txBody>
      <dsp:txXfrm>
        <a:off x="432732" y="5495911"/>
        <a:ext cx="3222458" cy="471619"/>
      </dsp:txXfrm>
    </dsp:sp>
    <dsp:sp modelId="{8EE6720B-16CF-4D93-BAC2-FBDD28518956}">
      <dsp:nvSpPr>
        <dsp:cNvPr id="0" name=""/>
        <dsp:cNvSpPr/>
      </dsp:nvSpPr>
      <dsp:spPr>
        <a:xfrm>
          <a:off x="418059" y="6059276"/>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Legemidler</a:t>
          </a:r>
        </a:p>
      </dsp:txBody>
      <dsp:txXfrm>
        <a:off x="432732" y="6073949"/>
        <a:ext cx="3222458" cy="471619"/>
      </dsp:txXfrm>
    </dsp:sp>
    <dsp:sp modelId="{84E5C874-1993-47D6-9B1D-6B155137F792}">
      <dsp:nvSpPr>
        <dsp:cNvPr id="0" name=""/>
        <dsp:cNvSpPr/>
      </dsp:nvSpPr>
      <dsp:spPr>
        <a:xfrm>
          <a:off x="418059" y="6637313"/>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Frikort og egenandeler</a:t>
          </a:r>
        </a:p>
      </dsp:txBody>
      <dsp:txXfrm>
        <a:off x="432732" y="6651986"/>
        <a:ext cx="3222458" cy="471619"/>
      </dsp:txXfrm>
    </dsp:sp>
    <dsp:sp modelId="{0C786210-9518-46BD-ADA8-15793A8C8AFE}">
      <dsp:nvSpPr>
        <dsp:cNvPr id="0" name=""/>
        <dsp:cNvSpPr/>
      </dsp:nvSpPr>
      <dsp:spPr>
        <a:xfrm>
          <a:off x="418059" y="7215351"/>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Kjernejournal</a:t>
          </a:r>
        </a:p>
      </dsp:txBody>
      <dsp:txXfrm>
        <a:off x="432732" y="7230024"/>
        <a:ext cx="3222458" cy="471619"/>
      </dsp:txXfrm>
    </dsp:sp>
    <dsp:sp modelId="{53D4C06F-FA2B-4593-96B4-1E5157A9F015}">
      <dsp:nvSpPr>
        <dsp:cNvPr id="0" name=""/>
        <dsp:cNvSpPr/>
      </dsp:nvSpPr>
      <dsp:spPr>
        <a:xfrm>
          <a:off x="418059" y="7793388"/>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Pasientreiser</a:t>
          </a:r>
        </a:p>
      </dsp:txBody>
      <dsp:txXfrm>
        <a:off x="432732" y="7808061"/>
        <a:ext cx="3222458" cy="471619"/>
      </dsp:txXfrm>
    </dsp:sp>
    <dsp:sp modelId="{55FBE7BA-8E83-4B0E-A721-25F62BDF92DE}">
      <dsp:nvSpPr>
        <dsp:cNvPr id="0" name=""/>
        <dsp:cNvSpPr/>
      </dsp:nvSpPr>
      <dsp:spPr>
        <a:xfrm>
          <a:off x="418059" y="8371426"/>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t>Samvalgsverktøy</a:t>
          </a:r>
        </a:p>
      </dsp:txBody>
      <dsp:txXfrm>
        <a:off x="432732" y="8386099"/>
        <a:ext cx="3222458" cy="471619"/>
      </dsp:txXfrm>
    </dsp:sp>
    <dsp:sp modelId="{0F1D6D1B-1F66-4AA7-98CA-9A4998A86C3A}">
      <dsp:nvSpPr>
        <dsp:cNvPr id="0" name=""/>
        <dsp:cNvSpPr/>
      </dsp:nvSpPr>
      <dsp:spPr>
        <a:xfrm>
          <a:off x="418059" y="8949463"/>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solidFill>
                <a:schemeClr val="tx1"/>
              </a:solidFill>
            </a:rPr>
            <a:t>Donorkort</a:t>
          </a:r>
        </a:p>
      </dsp:txBody>
      <dsp:txXfrm>
        <a:off x="432732" y="8964136"/>
        <a:ext cx="3222458" cy="471619"/>
      </dsp:txXfrm>
    </dsp:sp>
    <dsp:sp modelId="{F7A1C75A-F34D-4CAD-997B-812B70591F55}">
      <dsp:nvSpPr>
        <dsp:cNvPr id="0" name=""/>
        <dsp:cNvSpPr/>
      </dsp:nvSpPr>
      <dsp:spPr>
        <a:xfrm>
          <a:off x="418059" y="9527501"/>
          <a:ext cx="3251804" cy="5009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0" kern="1200" dirty="0">
              <a:solidFill>
                <a:schemeClr val="tx1"/>
              </a:solidFill>
            </a:rPr>
            <a:t>Verktøy</a:t>
          </a:r>
        </a:p>
      </dsp:txBody>
      <dsp:txXfrm>
        <a:off x="432732" y="9542174"/>
        <a:ext cx="3222458" cy="471619"/>
      </dsp:txXfrm>
    </dsp:sp>
    <dsp:sp modelId="{97768179-5898-43D4-B4D5-F7BD4371A003}">
      <dsp:nvSpPr>
        <dsp:cNvPr id="0" name=""/>
        <dsp:cNvSpPr/>
      </dsp:nvSpPr>
      <dsp:spPr>
        <a:xfrm>
          <a:off x="4381195" y="0"/>
          <a:ext cx="4064755" cy="105580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Personvern</a:t>
          </a:r>
        </a:p>
      </dsp:txBody>
      <dsp:txXfrm>
        <a:off x="4381195" y="0"/>
        <a:ext cx="4064755" cy="3167413"/>
      </dsp:txXfrm>
    </dsp:sp>
    <dsp:sp modelId="{EF6DA66B-7B93-4EDE-B888-F2D7FB5E6FAC}">
      <dsp:nvSpPr>
        <dsp:cNvPr id="0" name=""/>
        <dsp:cNvSpPr/>
      </dsp:nvSpPr>
      <dsp:spPr>
        <a:xfrm>
          <a:off x="4787671" y="3167671"/>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1" kern="1200" dirty="0"/>
            <a:t>Fullmakt</a:t>
          </a:r>
        </a:p>
      </dsp:txBody>
      <dsp:txXfrm>
        <a:off x="4832720" y="3212720"/>
        <a:ext cx="3161706" cy="1447984"/>
      </dsp:txXfrm>
    </dsp:sp>
    <dsp:sp modelId="{DDE1B3DA-ACF8-41D7-BA91-C667A8AD855B}">
      <dsp:nvSpPr>
        <dsp:cNvPr id="0" name=""/>
        <dsp:cNvSpPr/>
      </dsp:nvSpPr>
      <dsp:spPr>
        <a:xfrm>
          <a:off x="4787671" y="4942381"/>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b-NO" sz="900" b="1" kern="1200" dirty="0"/>
            <a:t>Logg over bruk</a:t>
          </a:r>
        </a:p>
      </dsp:txBody>
      <dsp:txXfrm>
        <a:off x="4832720" y="4987430"/>
        <a:ext cx="3161706" cy="1447984"/>
      </dsp:txXfrm>
    </dsp:sp>
    <dsp:sp modelId="{654F51C3-8B0B-4372-9783-020734C71029}">
      <dsp:nvSpPr>
        <dsp:cNvPr id="0" name=""/>
        <dsp:cNvSpPr/>
      </dsp:nvSpPr>
      <dsp:spPr>
        <a:xfrm>
          <a:off x="4787671" y="6717092"/>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18000" bIns="17145" numCol="1" spcCol="1270" anchor="t" anchorCtr="0">
          <a:noAutofit/>
        </a:bodyPr>
        <a:lstStyle/>
        <a:p>
          <a:pPr marL="0" lvl="0" indent="0" algn="l" defTabSz="400050">
            <a:lnSpc>
              <a:spcPct val="90000"/>
            </a:lnSpc>
            <a:spcBef>
              <a:spcPct val="0"/>
            </a:spcBef>
            <a:spcAft>
              <a:spcPct val="35000"/>
            </a:spcAft>
            <a:buNone/>
          </a:pPr>
          <a:r>
            <a:rPr lang="nb-NO" sz="900" b="1" kern="1200" dirty="0"/>
            <a:t>Bruk av tjenester og ordninger; samtykker, reservasjoner</a:t>
          </a:r>
        </a:p>
        <a:p>
          <a:pPr marL="57150" lvl="1" indent="-57150" algn="l" defTabSz="355600">
            <a:lnSpc>
              <a:spcPct val="90000"/>
            </a:lnSpc>
            <a:spcBef>
              <a:spcPct val="0"/>
            </a:spcBef>
            <a:spcAft>
              <a:spcPct val="15000"/>
            </a:spcAft>
            <a:buFont typeface="Arial" panose="020B0604020202020204" pitchFamily="34" charset="0"/>
            <a:buChar char="•"/>
          </a:pPr>
          <a:r>
            <a:rPr lang="nb-NO" sz="800" b="0" kern="1200" dirty="0">
              <a:solidFill>
                <a:schemeClr val="tx1"/>
              </a:solidFill>
            </a:rPr>
            <a:t>Helsenorge, kjernejournal, Pasientreiser, fastlegeord</a:t>
          </a:r>
          <a:r>
            <a:rPr lang="nb-NO" sz="700" b="0" kern="1200" dirty="0">
              <a:solidFill>
                <a:schemeClr val="tx1"/>
              </a:solidFill>
            </a:rPr>
            <a:t>.</a:t>
          </a:r>
        </a:p>
      </dsp:txBody>
      <dsp:txXfrm>
        <a:off x="4832720" y="6762141"/>
        <a:ext cx="3161706" cy="1447984"/>
      </dsp:txXfrm>
    </dsp:sp>
    <dsp:sp modelId="{446C5B48-5917-43EE-B2E0-E8C8C175836A}">
      <dsp:nvSpPr>
        <dsp:cNvPr id="0" name=""/>
        <dsp:cNvSpPr/>
      </dsp:nvSpPr>
      <dsp:spPr>
        <a:xfrm>
          <a:off x="4787671" y="8491802"/>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None/>
          </a:pPr>
          <a:r>
            <a:rPr lang="nb-NO" sz="900" b="1" kern="1200" dirty="0"/>
            <a:t>Deling av opplysninger; samtykker, reservasjoner, sperringer</a:t>
          </a:r>
        </a:p>
        <a:p>
          <a:pPr marL="57150" lvl="1" indent="-57150" algn="l" defTabSz="355600">
            <a:lnSpc>
              <a:spcPct val="90000"/>
            </a:lnSpc>
            <a:spcBef>
              <a:spcPct val="0"/>
            </a:spcBef>
            <a:spcAft>
              <a:spcPct val="15000"/>
            </a:spcAft>
            <a:buChar char="•"/>
          </a:pPr>
          <a:r>
            <a:rPr lang="nb-NO" sz="800" b="0" kern="1200" dirty="0">
              <a:solidFill>
                <a:schemeClr val="tx1"/>
              </a:solidFill>
            </a:rPr>
            <a:t>Kjernejournal, KPR, Reseptformidler </a:t>
          </a:r>
        </a:p>
        <a:p>
          <a:pPr marL="57150" lvl="1" indent="-57150" algn="l" defTabSz="355600">
            <a:lnSpc>
              <a:spcPct val="90000"/>
            </a:lnSpc>
            <a:spcBef>
              <a:spcPct val="0"/>
            </a:spcBef>
            <a:spcAft>
              <a:spcPct val="15000"/>
            </a:spcAft>
            <a:buChar char="•"/>
          </a:pPr>
          <a:endParaRPr lang="nb-NO" sz="1600" kern="1200" dirty="0"/>
        </a:p>
      </dsp:txBody>
      <dsp:txXfrm>
        <a:off x="4832720" y="8536851"/>
        <a:ext cx="3161706" cy="1447984"/>
      </dsp:txXfrm>
    </dsp:sp>
    <dsp:sp modelId="{C5FD97EC-37EB-43D1-A24C-79D06DD95B31}">
      <dsp:nvSpPr>
        <dsp:cNvPr id="0" name=""/>
        <dsp:cNvSpPr/>
      </dsp:nvSpPr>
      <dsp:spPr>
        <a:xfrm>
          <a:off x="8750808" y="0"/>
          <a:ext cx="4064755" cy="105580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Digitale innbyggertjenester i</a:t>
          </a:r>
        </a:p>
        <a:p>
          <a:pPr marL="0" lvl="0" indent="0" algn="ctr" defTabSz="533400">
            <a:lnSpc>
              <a:spcPct val="90000"/>
            </a:lnSpc>
            <a:spcBef>
              <a:spcPct val="0"/>
            </a:spcBef>
            <a:spcAft>
              <a:spcPct val="35000"/>
            </a:spcAft>
            <a:buNone/>
          </a:pPr>
          <a:r>
            <a:rPr lang="nb-NO" sz="1200" b="1" kern="1200" dirty="0"/>
            <a:t> spesialisthelsetjenesten</a:t>
          </a:r>
          <a:endParaRPr lang="nb-NO" sz="1200" kern="1200" dirty="0"/>
        </a:p>
      </dsp:txBody>
      <dsp:txXfrm>
        <a:off x="8750808" y="0"/>
        <a:ext cx="4064755" cy="3167413"/>
      </dsp:txXfrm>
    </dsp:sp>
    <dsp:sp modelId="{37BCE94F-02A0-4275-8158-A312A4ECFD31}">
      <dsp:nvSpPr>
        <dsp:cNvPr id="0" name=""/>
        <dsp:cNvSpPr/>
      </dsp:nvSpPr>
      <dsp:spPr>
        <a:xfrm>
          <a:off x="9157283" y="3167671"/>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Font typeface="Arial" panose="020B0604020202020204" pitchFamily="34" charset="0"/>
            <a:buNone/>
          </a:pPr>
          <a:r>
            <a:rPr lang="nb-NO" sz="900" b="1" kern="1200" dirty="0"/>
            <a:t>Timer</a:t>
          </a:r>
        </a:p>
        <a:p>
          <a:pPr marL="57150" lvl="1" indent="-57150" algn="l" defTabSz="400050">
            <a:lnSpc>
              <a:spcPct val="90000"/>
            </a:lnSpc>
            <a:spcBef>
              <a:spcPct val="0"/>
            </a:spcBef>
            <a:spcAft>
              <a:spcPct val="15000"/>
            </a:spcAft>
            <a:buChar char="•"/>
          </a:pPr>
          <a:r>
            <a:rPr lang="nb-NO" sz="900" b="0" kern="1200" dirty="0">
              <a:solidFill>
                <a:schemeClr val="tx1"/>
              </a:solidFill>
            </a:rPr>
            <a:t>Helse Nord (2 avd), Helse Vest, Helse Midt (utvalgte avd)</a:t>
          </a:r>
        </a:p>
      </dsp:txBody>
      <dsp:txXfrm>
        <a:off x="9202332" y="3212720"/>
        <a:ext cx="3161706" cy="1447984"/>
      </dsp:txXfrm>
    </dsp:sp>
    <dsp:sp modelId="{445D5257-DD23-4850-A656-D2E417A23283}">
      <dsp:nvSpPr>
        <dsp:cNvPr id="0" name=""/>
        <dsp:cNvSpPr/>
      </dsp:nvSpPr>
      <dsp:spPr>
        <a:xfrm>
          <a:off x="9157283" y="4942381"/>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None/>
          </a:pPr>
          <a:r>
            <a:rPr lang="nb-NO" sz="900" b="1" kern="1200" dirty="0"/>
            <a:t>Henvisninger</a:t>
          </a:r>
        </a:p>
        <a:p>
          <a:pPr marL="57150" lvl="1" indent="-57150" algn="l" defTabSz="400050">
            <a:lnSpc>
              <a:spcPct val="90000"/>
            </a:lnSpc>
            <a:spcBef>
              <a:spcPct val="0"/>
            </a:spcBef>
            <a:spcAft>
              <a:spcPct val="15000"/>
            </a:spcAft>
            <a:buChar char="•"/>
          </a:pPr>
          <a:r>
            <a:rPr lang="nb-NO" sz="900" b="0" kern="1200" dirty="0">
              <a:solidFill>
                <a:schemeClr val="tx1"/>
              </a:solidFill>
            </a:rPr>
            <a:t>Helse Nord &amp; Helse Vest</a:t>
          </a:r>
        </a:p>
      </dsp:txBody>
      <dsp:txXfrm>
        <a:off x="9202332" y="4987430"/>
        <a:ext cx="3161706" cy="1447984"/>
      </dsp:txXfrm>
    </dsp:sp>
    <dsp:sp modelId="{122D4F8E-F8FE-471B-BB5F-AD66827638B0}">
      <dsp:nvSpPr>
        <dsp:cNvPr id="0" name=""/>
        <dsp:cNvSpPr/>
      </dsp:nvSpPr>
      <dsp:spPr>
        <a:xfrm>
          <a:off x="9157283" y="6717092"/>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None/>
          </a:pPr>
          <a:r>
            <a:rPr lang="nb-NO" sz="900" b="1" kern="1200" dirty="0"/>
            <a:t>Pasientjournal og tilgangslogg</a:t>
          </a:r>
        </a:p>
        <a:p>
          <a:pPr marL="57150" lvl="1" indent="-57150" algn="l" defTabSz="400050">
            <a:lnSpc>
              <a:spcPct val="90000"/>
            </a:lnSpc>
            <a:spcBef>
              <a:spcPct val="0"/>
            </a:spcBef>
            <a:spcAft>
              <a:spcPct val="15000"/>
            </a:spcAft>
            <a:buChar char="•"/>
          </a:pPr>
          <a:r>
            <a:rPr lang="nb-NO" sz="900" b="0" kern="1200" dirty="0">
              <a:solidFill>
                <a:schemeClr val="tx1"/>
              </a:solidFill>
            </a:rPr>
            <a:t>Helse Nord &amp; Helse vest</a:t>
          </a:r>
          <a:endParaRPr lang="nb-NO" sz="900" b="0" kern="1200" dirty="0">
            <a:solidFill>
              <a:schemeClr val="tx2"/>
            </a:solidFill>
          </a:endParaRPr>
        </a:p>
        <a:p>
          <a:pPr marL="57150" lvl="1" indent="-57150" algn="l" defTabSz="400050">
            <a:lnSpc>
              <a:spcPct val="90000"/>
            </a:lnSpc>
            <a:spcBef>
              <a:spcPct val="0"/>
            </a:spcBef>
            <a:spcAft>
              <a:spcPct val="15000"/>
            </a:spcAft>
            <a:buChar char="•"/>
          </a:pPr>
          <a:r>
            <a:rPr lang="nb-NO" sz="900" b="0" kern="1200" dirty="0">
              <a:solidFill>
                <a:schemeClr val="tx1"/>
              </a:solidFill>
            </a:rPr>
            <a:t>Helse Sør-Øst</a:t>
          </a:r>
          <a:endParaRPr lang="nb-NO" sz="900" b="0" kern="1200" dirty="0">
            <a:solidFill>
              <a:schemeClr val="tx2"/>
            </a:solidFill>
          </a:endParaRPr>
        </a:p>
      </dsp:txBody>
      <dsp:txXfrm>
        <a:off x="9202332" y="6762141"/>
        <a:ext cx="3161706" cy="1447984"/>
      </dsp:txXfrm>
    </dsp:sp>
    <dsp:sp modelId="{C2434C90-9A51-4219-8665-75997897418E}">
      <dsp:nvSpPr>
        <dsp:cNvPr id="0" name=""/>
        <dsp:cNvSpPr/>
      </dsp:nvSpPr>
      <dsp:spPr>
        <a:xfrm>
          <a:off x="9157283" y="8491802"/>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None/>
          </a:pPr>
          <a:r>
            <a:rPr lang="nb-NO" sz="900" b="1" kern="1200" dirty="0"/>
            <a:t>Dialog og kontakter</a:t>
          </a:r>
        </a:p>
        <a:p>
          <a:pPr marL="57150" lvl="1" indent="-57150" algn="l" defTabSz="400050">
            <a:lnSpc>
              <a:spcPct val="90000"/>
            </a:lnSpc>
            <a:spcBef>
              <a:spcPct val="0"/>
            </a:spcBef>
            <a:spcAft>
              <a:spcPct val="15000"/>
            </a:spcAft>
            <a:buChar char="•"/>
          </a:pPr>
          <a:r>
            <a:rPr lang="nb-NO" sz="900" b="0" kern="1200" dirty="0">
              <a:solidFill>
                <a:schemeClr val="tx1"/>
              </a:solidFill>
            </a:rPr>
            <a:t>Helse Vest,</a:t>
          </a:r>
          <a:r>
            <a:rPr lang="nb-NO" sz="900" b="0" strike="sngStrike" kern="1200" dirty="0">
              <a:solidFill>
                <a:schemeClr val="tx1"/>
              </a:solidFill>
            </a:rPr>
            <a:t> </a:t>
          </a:r>
        </a:p>
        <a:p>
          <a:pPr marL="57150" lvl="1" indent="-57150" algn="l" defTabSz="400050">
            <a:lnSpc>
              <a:spcPct val="90000"/>
            </a:lnSpc>
            <a:spcBef>
              <a:spcPct val="0"/>
            </a:spcBef>
            <a:spcAft>
              <a:spcPct val="15000"/>
            </a:spcAft>
            <a:buChar char="•"/>
          </a:pPr>
          <a:r>
            <a:rPr lang="nb-NO" sz="900" b="0" kern="1200" dirty="0">
              <a:solidFill>
                <a:schemeClr val="tx1"/>
              </a:solidFill>
            </a:rPr>
            <a:t>Helse Nord (ila 2019)</a:t>
          </a:r>
        </a:p>
      </dsp:txBody>
      <dsp:txXfrm>
        <a:off x="9202332" y="8536851"/>
        <a:ext cx="3161706" cy="1447984"/>
      </dsp:txXfrm>
    </dsp:sp>
    <dsp:sp modelId="{718A2BAC-C11B-4405-801C-E21167EDD07E}">
      <dsp:nvSpPr>
        <dsp:cNvPr id="0" name=""/>
        <dsp:cNvSpPr/>
      </dsp:nvSpPr>
      <dsp:spPr>
        <a:xfrm>
          <a:off x="13120420" y="0"/>
          <a:ext cx="4064755" cy="105580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Digitale innbyggertjenester i</a:t>
          </a:r>
        </a:p>
        <a:p>
          <a:pPr marL="0" lvl="0" indent="0" algn="ctr" defTabSz="533400">
            <a:lnSpc>
              <a:spcPct val="90000"/>
            </a:lnSpc>
            <a:spcBef>
              <a:spcPct val="0"/>
            </a:spcBef>
            <a:spcAft>
              <a:spcPct val="35000"/>
            </a:spcAft>
            <a:buNone/>
          </a:pPr>
          <a:r>
            <a:rPr lang="nb-NO" sz="1200" b="1" kern="1200" dirty="0"/>
            <a:t> primærhelsetjenesten</a:t>
          </a:r>
          <a:endParaRPr lang="nb-NO" sz="1200" kern="1200" dirty="0"/>
        </a:p>
      </dsp:txBody>
      <dsp:txXfrm>
        <a:off x="13120420" y="0"/>
        <a:ext cx="4064755" cy="3167413"/>
      </dsp:txXfrm>
    </dsp:sp>
    <dsp:sp modelId="{B22C9C3C-D3E5-49D2-A422-B6C6FDC0C7A3}">
      <dsp:nvSpPr>
        <dsp:cNvPr id="0" name=""/>
        <dsp:cNvSpPr/>
      </dsp:nvSpPr>
      <dsp:spPr>
        <a:xfrm>
          <a:off x="13526896" y="3167671"/>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nb-NO" sz="900" b="1" kern="1200" dirty="0"/>
            <a:t>Dialogtjenester kommune</a:t>
          </a:r>
        </a:p>
      </dsp:txBody>
      <dsp:txXfrm>
        <a:off x="13571945" y="3212720"/>
        <a:ext cx="3161706" cy="1447984"/>
      </dsp:txXfrm>
    </dsp:sp>
    <dsp:sp modelId="{002A8B37-13CB-4172-8170-A23645D93D45}">
      <dsp:nvSpPr>
        <dsp:cNvPr id="0" name=""/>
        <dsp:cNvSpPr/>
      </dsp:nvSpPr>
      <dsp:spPr>
        <a:xfrm>
          <a:off x="13526896" y="4942381"/>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nb-NO" sz="900" b="1" kern="1200" dirty="0"/>
            <a:t>Dialogtjenester fastlege</a:t>
          </a:r>
        </a:p>
      </dsp:txBody>
      <dsp:txXfrm>
        <a:off x="13571945" y="4987430"/>
        <a:ext cx="3161706" cy="1447984"/>
      </dsp:txXfrm>
    </dsp:sp>
    <dsp:sp modelId="{8160C21E-A591-4123-8579-9460277DFCDA}">
      <dsp:nvSpPr>
        <dsp:cNvPr id="0" name=""/>
        <dsp:cNvSpPr/>
      </dsp:nvSpPr>
      <dsp:spPr>
        <a:xfrm>
          <a:off x="13526896" y="6717092"/>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Font typeface="Arial" panose="020B0604020202020204" pitchFamily="34" charset="0"/>
            <a:buNone/>
          </a:pPr>
          <a:r>
            <a:rPr lang="nb-NO" sz="900" b="1" kern="1200" dirty="0"/>
            <a:t> Fastlegeinformasjon</a:t>
          </a:r>
        </a:p>
        <a:p>
          <a:pPr marL="57150" lvl="1" indent="-57150" algn="l" defTabSz="400050">
            <a:lnSpc>
              <a:spcPct val="90000"/>
            </a:lnSpc>
            <a:spcBef>
              <a:spcPct val="0"/>
            </a:spcBef>
            <a:spcAft>
              <a:spcPct val="15000"/>
            </a:spcAft>
            <a:buChar char="•"/>
          </a:pPr>
          <a:r>
            <a:rPr lang="nb-NO" sz="900" b="0" kern="1200" dirty="0">
              <a:solidFill>
                <a:schemeClr val="tx1"/>
              </a:solidFill>
            </a:rPr>
            <a:t>Alle fastleger</a:t>
          </a:r>
        </a:p>
      </dsp:txBody>
      <dsp:txXfrm>
        <a:off x="13571945" y="6762141"/>
        <a:ext cx="3161706" cy="1447984"/>
      </dsp:txXfrm>
    </dsp:sp>
    <dsp:sp modelId="{6F3747BA-373B-4964-AC82-70EE7E8E8F22}">
      <dsp:nvSpPr>
        <dsp:cNvPr id="0" name=""/>
        <dsp:cNvSpPr/>
      </dsp:nvSpPr>
      <dsp:spPr>
        <a:xfrm>
          <a:off x="13526896" y="8491802"/>
          <a:ext cx="3251804" cy="15380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nb-NO" sz="900" b="1" kern="1200" dirty="0"/>
            <a:t>Bytte fastlege/ fastlegeordningen</a:t>
          </a:r>
        </a:p>
      </dsp:txBody>
      <dsp:txXfrm>
        <a:off x="13571945" y="8536851"/>
        <a:ext cx="3161706" cy="1447984"/>
      </dsp:txXfrm>
    </dsp:sp>
    <dsp:sp modelId="{62D227DB-E5F8-4D85-8AA0-68C57801EB87}">
      <dsp:nvSpPr>
        <dsp:cNvPr id="0" name=""/>
        <dsp:cNvSpPr/>
      </dsp:nvSpPr>
      <dsp:spPr>
        <a:xfrm>
          <a:off x="17490032" y="0"/>
          <a:ext cx="4064755" cy="105580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b-NO" sz="1200" b="1" kern="1200" dirty="0"/>
            <a:t>Digitale innbyggertjenester for</a:t>
          </a:r>
        </a:p>
        <a:p>
          <a:pPr marL="0" lvl="0" indent="0" algn="ctr" defTabSz="533400">
            <a:lnSpc>
              <a:spcPct val="90000"/>
            </a:lnSpc>
            <a:spcBef>
              <a:spcPct val="0"/>
            </a:spcBef>
            <a:spcAft>
              <a:spcPct val="35000"/>
            </a:spcAft>
            <a:buFont typeface="Arial" panose="020B0604020202020204" pitchFamily="34" charset="0"/>
            <a:buNone/>
          </a:pPr>
          <a:r>
            <a:rPr lang="nb-NO" sz="1200" b="1" kern="1200" dirty="0"/>
            <a:t> registre og forskning</a:t>
          </a:r>
          <a:endParaRPr lang="nb-NO" sz="1100" kern="1200" dirty="0"/>
        </a:p>
      </dsp:txBody>
      <dsp:txXfrm>
        <a:off x="17490032" y="0"/>
        <a:ext cx="4064755" cy="3167413"/>
      </dsp:txXfrm>
    </dsp:sp>
    <dsp:sp modelId="{4B72E096-6941-4782-9D6C-3C3DB8830CA9}">
      <dsp:nvSpPr>
        <dsp:cNvPr id="0" name=""/>
        <dsp:cNvSpPr/>
      </dsp:nvSpPr>
      <dsp:spPr>
        <a:xfrm>
          <a:off x="17896508" y="3170506"/>
          <a:ext cx="3251804" cy="318339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Font typeface="Arial" panose="020B0604020202020204" pitchFamily="34" charset="0"/>
            <a:buNone/>
          </a:pPr>
          <a:r>
            <a:rPr lang="nb-NO" sz="900" b="1" kern="1200" dirty="0"/>
            <a:t>Registerinfo og –dialog</a:t>
          </a:r>
        </a:p>
        <a:p>
          <a:pPr marL="57150" lvl="1" indent="-57150" algn="l" defTabSz="400050">
            <a:lnSpc>
              <a:spcPct val="90000"/>
            </a:lnSpc>
            <a:spcBef>
              <a:spcPct val="0"/>
            </a:spcBef>
            <a:spcAft>
              <a:spcPct val="15000"/>
            </a:spcAft>
            <a:buChar char="•"/>
          </a:pPr>
          <a:r>
            <a:rPr lang="nb-NO" sz="900" b="0" kern="1200" dirty="0">
              <a:solidFill>
                <a:schemeClr val="tx1"/>
              </a:solidFill>
            </a:rPr>
            <a:t>Dialog KPR, innsyn SYSVAK og MFR, innsyn RF, motta og svare på PROMS-skjema fra flere nasjonale kvalitetsregistre</a:t>
          </a:r>
        </a:p>
      </dsp:txBody>
      <dsp:txXfrm>
        <a:off x="17989746" y="3263744"/>
        <a:ext cx="3065328" cy="2996918"/>
      </dsp:txXfrm>
    </dsp:sp>
    <dsp:sp modelId="{9319C672-449D-42EE-ADEF-80A948E5FB4D}">
      <dsp:nvSpPr>
        <dsp:cNvPr id="0" name=""/>
        <dsp:cNvSpPr/>
      </dsp:nvSpPr>
      <dsp:spPr>
        <a:xfrm>
          <a:off x="17896508" y="6843654"/>
          <a:ext cx="3251804" cy="318339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7145" rIns="22860" bIns="17145" numCol="1" spcCol="1270" anchor="t" anchorCtr="0">
          <a:noAutofit/>
        </a:bodyPr>
        <a:lstStyle/>
        <a:p>
          <a:pPr marL="0" lvl="0" indent="0" algn="l" defTabSz="400050">
            <a:lnSpc>
              <a:spcPct val="90000"/>
            </a:lnSpc>
            <a:spcBef>
              <a:spcPct val="0"/>
            </a:spcBef>
            <a:spcAft>
              <a:spcPct val="35000"/>
            </a:spcAft>
            <a:buFont typeface="Arial" panose="020B0604020202020204" pitchFamily="34" charset="0"/>
            <a:buNone/>
          </a:pPr>
          <a:r>
            <a:rPr lang="nb-NO" sz="900" b="1" kern="1200" dirty="0"/>
            <a:t>Deltakerdialog forskning</a:t>
          </a:r>
        </a:p>
        <a:p>
          <a:pPr marL="57150" lvl="1" indent="-57150" algn="l" defTabSz="400050">
            <a:lnSpc>
              <a:spcPct val="90000"/>
            </a:lnSpc>
            <a:spcBef>
              <a:spcPct val="0"/>
            </a:spcBef>
            <a:spcAft>
              <a:spcPct val="15000"/>
            </a:spcAft>
            <a:buChar char="•"/>
          </a:pPr>
          <a:r>
            <a:rPr lang="nb-NO" sz="900" b="0" kern="1200" dirty="0">
              <a:solidFill>
                <a:schemeClr val="tx1"/>
              </a:solidFill>
            </a:rPr>
            <a:t>Motta prøvesvar HUNT</a:t>
          </a:r>
        </a:p>
      </dsp:txBody>
      <dsp:txXfrm>
        <a:off x="17989746" y="6936892"/>
        <a:ext cx="3065328" cy="29969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889938" cy="489374"/>
          </a:xfrm>
          <a:prstGeom prst="rect">
            <a:avLst/>
          </a:prstGeom>
        </p:spPr>
        <p:txBody>
          <a:bodyPr vert="horz" lIns="91429" tIns="45714" rIns="91429" bIns="45714" rtlCol="0"/>
          <a:lstStyle>
            <a:lvl1pPr algn="l">
              <a:defRPr sz="1200"/>
            </a:lvl1pPr>
          </a:lstStyle>
          <a:p>
            <a:endParaRPr lang="en-GB"/>
          </a:p>
        </p:txBody>
      </p:sp>
      <p:sp>
        <p:nvSpPr>
          <p:cNvPr id="3" name="Plassholder for dato 2"/>
          <p:cNvSpPr>
            <a:spLocks noGrp="1"/>
          </p:cNvSpPr>
          <p:nvPr>
            <p:ph type="dt" idx="1"/>
          </p:nvPr>
        </p:nvSpPr>
        <p:spPr>
          <a:xfrm>
            <a:off x="3777607" y="1"/>
            <a:ext cx="2889938" cy="489374"/>
          </a:xfrm>
          <a:prstGeom prst="rect">
            <a:avLst/>
          </a:prstGeom>
        </p:spPr>
        <p:txBody>
          <a:bodyPr vert="horz" lIns="91429" tIns="45714" rIns="91429" bIns="45714" rtlCol="0"/>
          <a:lstStyle>
            <a:lvl1pPr algn="r">
              <a:defRPr sz="1200"/>
            </a:lvl1pPr>
          </a:lstStyle>
          <a:p>
            <a:fld id="{42B253DE-7D71-4444-B83E-23771FDD0C33}" type="datetimeFigureOut">
              <a:rPr lang="en-GB" smtClean="0"/>
              <a:t>02/04/2020</a:t>
            </a:fld>
            <a:endParaRPr lang="en-GB"/>
          </a:p>
        </p:txBody>
      </p:sp>
      <p:sp>
        <p:nvSpPr>
          <p:cNvPr id="4" name="Plassholder for lysbilde 3"/>
          <p:cNvSpPr>
            <a:spLocks noGrp="1" noRot="1" noChangeAspect="1"/>
          </p:cNvSpPr>
          <p:nvPr>
            <p:ph type="sldImg" idx="2"/>
          </p:nvPr>
        </p:nvSpPr>
        <p:spPr>
          <a:xfrm>
            <a:off x="409575" y="1219200"/>
            <a:ext cx="5849938" cy="3292475"/>
          </a:xfrm>
          <a:prstGeom prst="rect">
            <a:avLst/>
          </a:prstGeom>
          <a:noFill/>
          <a:ln w="12700">
            <a:solidFill>
              <a:prstClr val="black"/>
            </a:solidFill>
          </a:ln>
        </p:spPr>
        <p:txBody>
          <a:bodyPr vert="horz" lIns="91429" tIns="45714" rIns="91429" bIns="45714" rtlCol="0" anchor="ctr"/>
          <a:lstStyle/>
          <a:p>
            <a:endParaRPr lang="en-GB"/>
          </a:p>
        </p:txBody>
      </p:sp>
      <p:sp>
        <p:nvSpPr>
          <p:cNvPr id="5" name="Plassholder for notater 4"/>
          <p:cNvSpPr>
            <a:spLocks noGrp="1"/>
          </p:cNvSpPr>
          <p:nvPr>
            <p:ph type="body" sz="quarter" idx="3"/>
          </p:nvPr>
        </p:nvSpPr>
        <p:spPr>
          <a:xfrm>
            <a:off x="666909" y="4693921"/>
            <a:ext cx="5335270" cy="3840481"/>
          </a:xfrm>
          <a:prstGeom prst="rect">
            <a:avLst/>
          </a:prstGeom>
        </p:spPr>
        <p:txBody>
          <a:bodyPr vert="horz" lIns="91429" tIns="45714" rIns="91429" bIns="4571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1" y="9264228"/>
            <a:ext cx="2889938" cy="489373"/>
          </a:xfrm>
          <a:prstGeom prst="rect">
            <a:avLst/>
          </a:prstGeom>
        </p:spPr>
        <p:txBody>
          <a:bodyPr vert="horz" lIns="91429" tIns="45714" rIns="91429" bIns="45714" rtlCol="0" anchor="b"/>
          <a:lstStyle>
            <a:lvl1pPr algn="l">
              <a:defRPr sz="1200"/>
            </a:lvl1pPr>
          </a:lstStyle>
          <a:p>
            <a:endParaRPr lang="en-GB"/>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29" tIns="45714" rIns="91429" bIns="45714" rtlCol="0" anchor="b"/>
          <a:lstStyle>
            <a:lvl1pPr algn="r">
              <a:defRPr sz="1200"/>
            </a:lvl1pPr>
          </a:lstStyle>
          <a:p>
            <a:fld id="{371F1791-49DA-4A11-A71B-4DEDB48C96EA}" type="slidenum">
              <a:rPr lang="en-GB" smtClean="0"/>
              <a:t>‹#›</a:t>
            </a:fld>
            <a:endParaRPr lang="en-GB"/>
          </a:p>
        </p:txBody>
      </p:sp>
    </p:spTree>
    <p:extLst>
      <p:ext uri="{BB962C8B-B14F-4D97-AF65-F5344CB8AC3E}">
        <p14:creationId xmlns:p14="http://schemas.microsoft.com/office/powerpoint/2010/main" val="238865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71F1791-49DA-4A11-A71B-4DEDB48C96EA}" type="slidenum">
              <a:rPr lang="en-GB" smtClean="0"/>
              <a:t>1</a:t>
            </a:fld>
            <a:endParaRPr lang="en-GB"/>
          </a:p>
        </p:txBody>
      </p:sp>
    </p:spTree>
    <p:extLst>
      <p:ext uri="{BB962C8B-B14F-4D97-AF65-F5344CB8AC3E}">
        <p14:creationId xmlns:p14="http://schemas.microsoft.com/office/powerpoint/2010/main" val="985507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500" kern="1200" dirty="0">
                <a:solidFill>
                  <a:schemeClr val="tx1"/>
                </a:solidFill>
                <a:effectLst/>
                <a:latin typeface="+mn-lt"/>
                <a:ea typeface="+mn-ea"/>
                <a:cs typeface="+mn-cs"/>
              </a:rPr>
              <a:t>Ca. 50% av driftskostnadene til </a:t>
            </a:r>
            <a:r>
              <a:rPr lang="nb-NO" sz="500" kern="1200" dirty="0" err="1">
                <a:solidFill>
                  <a:schemeClr val="tx1"/>
                </a:solidFill>
                <a:effectLst/>
                <a:latin typeface="+mn-lt"/>
                <a:ea typeface="+mn-ea"/>
                <a:cs typeface="+mn-cs"/>
              </a:rPr>
              <a:t>Helsenorge</a:t>
            </a:r>
            <a:r>
              <a:rPr lang="nb-NO" sz="500" kern="1200" dirty="0">
                <a:solidFill>
                  <a:schemeClr val="tx1"/>
                </a:solidFill>
                <a:effectLst/>
                <a:latin typeface="+mn-lt"/>
                <a:ea typeface="+mn-ea"/>
                <a:cs typeface="+mn-cs"/>
              </a:rPr>
              <a:t> er lisenskostnader, og en stor andel av produksjonskostnadene er knyttet til varslinger på SMS og innlogging via ID-porten.</a:t>
            </a:r>
          </a:p>
          <a:p>
            <a:pPr marL="171450" indent="-171450">
              <a:buFont typeface="Arial" panose="020B0604020202020204" pitchFamily="34" charset="0"/>
              <a:buChar char="•"/>
            </a:pPr>
            <a:r>
              <a:rPr lang="nb-NO" sz="500" kern="1200" dirty="0" err="1">
                <a:solidFill>
                  <a:schemeClr val="tx1"/>
                </a:solidFill>
                <a:effectLst/>
                <a:latin typeface="+mn-lt"/>
                <a:ea typeface="+mn-ea"/>
                <a:cs typeface="+mn-cs"/>
              </a:rPr>
              <a:t>Helfo</a:t>
            </a:r>
            <a:r>
              <a:rPr lang="nb-NO" sz="500" kern="1200" dirty="0">
                <a:solidFill>
                  <a:schemeClr val="tx1"/>
                </a:solidFill>
                <a:effectLst/>
                <a:latin typeface="+mn-lt"/>
                <a:ea typeface="+mn-ea"/>
                <a:cs typeface="+mn-cs"/>
              </a:rPr>
              <a:t> og Veiledningstjenesten står for 1. linje mot innbygger og utgjør mye av kostnadene på posten for Kundehenvendelser og support. I tillegg kommer kostnader til </a:t>
            </a:r>
            <a:r>
              <a:rPr lang="nb-NO" sz="500" kern="1200" dirty="0" err="1">
                <a:solidFill>
                  <a:schemeClr val="tx1"/>
                </a:solidFill>
                <a:effectLst/>
                <a:latin typeface="+mn-lt"/>
                <a:ea typeface="+mn-ea"/>
                <a:cs typeface="+mn-cs"/>
              </a:rPr>
              <a:t>NHNs</a:t>
            </a:r>
            <a:r>
              <a:rPr lang="nb-NO" sz="500" kern="1200" dirty="0">
                <a:solidFill>
                  <a:schemeClr val="tx1"/>
                </a:solidFill>
                <a:effectLst/>
                <a:latin typeface="+mn-lt"/>
                <a:ea typeface="+mn-ea"/>
                <a:cs typeface="+mn-cs"/>
              </a:rPr>
              <a:t> 2. linje og saksbehandling.</a:t>
            </a:r>
          </a:p>
          <a:p>
            <a:pPr marL="171450" indent="-171450">
              <a:buFont typeface="Arial" panose="020B0604020202020204" pitchFamily="34" charset="0"/>
              <a:buChar char="•"/>
            </a:pPr>
            <a:r>
              <a:rPr lang="nb-NO" sz="500" kern="1200" dirty="0">
                <a:solidFill>
                  <a:schemeClr val="tx1"/>
                </a:solidFill>
                <a:effectLst/>
                <a:latin typeface="+mn-lt"/>
                <a:ea typeface="+mn-ea"/>
                <a:cs typeface="+mn-cs"/>
              </a:rPr>
              <a:t>Arbeidet med </a:t>
            </a:r>
            <a:r>
              <a:rPr lang="nb-NO" sz="500" kern="1200" dirty="0" err="1">
                <a:solidFill>
                  <a:schemeClr val="tx1"/>
                </a:solidFill>
                <a:effectLst/>
                <a:latin typeface="+mn-lt"/>
                <a:ea typeface="+mn-ea"/>
                <a:cs typeface="+mn-cs"/>
              </a:rPr>
              <a:t>Helsenorge</a:t>
            </a:r>
            <a:r>
              <a:rPr lang="nb-NO" sz="500" kern="1200" dirty="0">
                <a:solidFill>
                  <a:schemeClr val="tx1"/>
                </a:solidFill>
                <a:effectLst/>
                <a:latin typeface="+mn-lt"/>
                <a:ea typeface="+mn-ea"/>
                <a:cs typeface="+mn-cs"/>
              </a:rPr>
              <a:t> skiller seg noe fra øvrige løsninger, grunnet lover og forskrifter knyttet til universell utforming. Dette medfører et krav til NHN om å sørge for en helhetlig og god brukeropplevelse for innbygger. Posten Innsikt og web-analyse omfatter mye av dette arbeidet. Utviklingsoppgaver knyttet til brukerflate ligger i posten Vedlikehold. </a:t>
            </a:r>
          </a:p>
          <a:p>
            <a:pPr marL="171450" indent="-171450">
              <a:buFont typeface="Arial" panose="020B0604020202020204" pitchFamily="34" charset="0"/>
              <a:buChar char="•"/>
            </a:pPr>
            <a:r>
              <a:rPr lang="nb-NO" sz="500" kern="1200" dirty="0">
                <a:solidFill>
                  <a:schemeClr val="tx1"/>
                </a:solidFill>
                <a:effectLst/>
                <a:latin typeface="+mn-lt"/>
                <a:ea typeface="+mn-ea"/>
                <a:cs typeface="+mn-cs"/>
              </a:rPr>
              <a:t>Det er en </a:t>
            </a:r>
            <a:r>
              <a:rPr lang="nb-NO" sz="500" kern="1200" dirty="0" err="1">
                <a:solidFill>
                  <a:schemeClr val="tx1"/>
                </a:solidFill>
                <a:effectLst/>
                <a:latin typeface="+mn-lt"/>
                <a:ea typeface="+mn-ea"/>
                <a:cs typeface="+mn-cs"/>
              </a:rPr>
              <a:t>backlog</a:t>
            </a:r>
            <a:r>
              <a:rPr lang="nb-NO" sz="500" kern="1200" dirty="0">
                <a:solidFill>
                  <a:schemeClr val="tx1"/>
                </a:solidFill>
                <a:effectLst/>
                <a:latin typeface="+mn-lt"/>
                <a:ea typeface="+mn-ea"/>
                <a:cs typeface="+mn-cs"/>
              </a:rPr>
              <a:t> med teknisk gjeld på ca. 40 mill. for </a:t>
            </a:r>
            <a:r>
              <a:rPr lang="nb-NO" sz="500" kern="1200" dirty="0" err="1">
                <a:solidFill>
                  <a:schemeClr val="tx1"/>
                </a:solidFill>
                <a:effectLst/>
                <a:latin typeface="+mn-lt"/>
                <a:ea typeface="+mn-ea"/>
                <a:cs typeface="+mn-cs"/>
              </a:rPr>
              <a:t>Helsenorge</a:t>
            </a:r>
            <a:r>
              <a:rPr lang="nb-NO" sz="500" kern="1200" dirty="0">
                <a:solidFill>
                  <a:schemeClr val="tx1"/>
                </a:solidFill>
                <a:effectLst/>
                <a:latin typeface="+mn-lt"/>
                <a:ea typeface="+mn-ea"/>
                <a:cs typeface="+mn-cs"/>
              </a:rPr>
              <a:t>, som følge av flere år med stor investeringsvilje i plattformen. Det gjøres stadig forbedringer og effektiviseringstiltak som for eksempel </a:t>
            </a:r>
            <a:r>
              <a:rPr lang="nb-NO" sz="500" kern="1200" dirty="0" err="1">
                <a:solidFill>
                  <a:schemeClr val="tx1"/>
                </a:solidFill>
                <a:effectLst/>
                <a:latin typeface="+mn-lt"/>
                <a:ea typeface="+mn-ea"/>
                <a:cs typeface="+mn-cs"/>
              </a:rPr>
              <a:t>vertikalisering</a:t>
            </a:r>
            <a:r>
              <a:rPr lang="nb-NO" sz="500" kern="1200" dirty="0">
                <a:solidFill>
                  <a:schemeClr val="tx1"/>
                </a:solidFill>
                <a:effectLst/>
                <a:latin typeface="+mn-lt"/>
                <a:ea typeface="+mn-ea"/>
                <a:cs typeface="+mn-cs"/>
              </a:rPr>
              <a:t>, som vil effektivisere fremtidig utvikling og forvaltning.</a:t>
            </a:r>
          </a:p>
          <a:p>
            <a:pPr marL="171450" indent="-171450">
              <a:buFont typeface="Arial" panose="020B0604020202020204" pitchFamily="34" charset="0"/>
              <a:buChar char="•"/>
            </a:pPr>
            <a:r>
              <a:rPr lang="nb-NO" sz="500" kern="1200" dirty="0">
                <a:solidFill>
                  <a:schemeClr val="tx1"/>
                </a:solidFill>
                <a:effectLst/>
                <a:latin typeface="+mn-lt"/>
                <a:ea typeface="+mn-ea"/>
                <a:cs typeface="+mn-cs"/>
              </a:rPr>
              <a:t>Produktstyret har prioritert tiltak for å bedre mulighetene til statistikk både til innsiktsarbeid og rapportering, samt nytt redaktørverktøy og </a:t>
            </a:r>
            <a:r>
              <a:rPr lang="nb-NO" sz="500" kern="1200" dirty="0" err="1">
                <a:solidFill>
                  <a:schemeClr val="tx1"/>
                </a:solidFill>
                <a:effectLst/>
                <a:latin typeface="+mn-lt"/>
                <a:ea typeface="+mn-ea"/>
                <a:cs typeface="+mn-cs"/>
              </a:rPr>
              <a:t>cms</a:t>
            </a:r>
            <a:r>
              <a:rPr lang="nb-NO" sz="500" kern="1200" dirty="0">
                <a:solidFill>
                  <a:schemeClr val="tx1"/>
                </a:solidFill>
                <a:effectLst/>
                <a:latin typeface="+mn-lt"/>
                <a:ea typeface="+mn-ea"/>
                <a:cs typeface="+mn-cs"/>
              </a:rPr>
              <a:t> for å bedre samhandling, produksjon og vedlikehold av innhold på </a:t>
            </a:r>
            <a:r>
              <a:rPr lang="nb-NO" sz="500" kern="1200" dirty="0" err="1">
                <a:solidFill>
                  <a:schemeClr val="tx1"/>
                </a:solidFill>
                <a:effectLst/>
                <a:latin typeface="+mn-lt"/>
                <a:ea typeface="+mn-ea"/>
                <a:cs typeface="+mn-cs"/>
              </a:rPr>
              <a:t>Helsenorge</a:t>
            </a:r>
            <a:r>
              <a:rPr lang="nb-NO" sz="500" kern="1200" dirty="0">
                <a:solidFill>
                  <a:schemeClr val="tx1"/>
                </a:solidFill>
                <a:effectLst/>
                <a:latin typeface="+mn-lt"/>
                <a:ea typeface="+mn-ea"/>
                <a:cs typeface="+mn-cs"/>
              </a:rPr>
              <a:t>. Dette utgjør posten Forbedringer.</a:t>
            </a:r>
          </a:p>
          <a:p>
            <a:pPr marL="171450" indent="-171450">
              <a:buFont typeface="Arial" panose="020B0604020202020204" pitchFamily="34" charset="0"/>
              <a:buChar char="•"/>
            </a:pPr>
            <a:r>
              <a:rPr lang="nb-NO" sz="500" kern="1200" dirty="0">
                <a:solidFill>
                  <a:schemeClr val="tx1"/>
                </a:solidFill>
                <a:effectLst/>
                <a:latin typeface="+mn-lt"/>
                <a:ea typeface="+mn-ea"/>
                <a:cs typeface="+mn-cs"/>
              </a:rPr>
              <a:t>Godkjenning og produksjonssetting er foreløpig forholdsvis kostbart inntil arbeidet med å redusere teknisk gjeld og </a:t>
            </a:r>
            <a:r>
              <a:rPr lang="nb-NO" sz="500" kern="1200" dirty="0" err="1">
                <a:solidFill>
                  <a:schemeClr val="tx1"/>
                </a:solidFill>
                <a:effectLst/>
                <a:latin typeface="+mn-lt"/>
                <a:ea typeface="+mn-ea"/>
                <a:cs typeface="+mn-cs"/>
              </a:rPr>
              <a:t>vertikaliseringen</a:t>
            </a:r>
            <a:r>
              <a:rPr lang="nb-NO" sz="500" kern="1200" dirty="0">
                <a:solidFill>
                  <a:schemeClr val="tx1"/>
                </a:solidFill>
                <a:effectLst/>
                <a:latin typeface="+mn-lt"/>
                <a:ea typeface="+mn-ea"/>
                <a:cs typeface="+mn-cs"/>
              </a:rPr>
              <a:t> har kommet lenger. Blant annet er regresjonstesting i forbindelse med hver </a:t>
            </a:r>
            <a:r>
              <a:rPr lang="nb-NO" sz="500" kern="1200" dirty="0" err="1">
                <a:solidFill>
                  <a:schemeClr val="tx1"/>
                </a:solidFill>
                <a:effectLst/>
                <a:latin typeface="+mn-lt"/>
                <a:ea typeface="+mn-ea"/>
                <a:cs typeface="+mn-cs"/>
              </a:rPr>
              <a:t>release</a:t>
            </a:r>
            <a:r>
              <a:rPr lang="nb-NO" sz="500" kern="1200" dirty="0">
                <a:solidFill>
                  <a:schemeClr val="tx1"/>
                </a:solidFill>
                <a:effectLst/>
                <a:latin typeface="+mn-lt"/>
                <a:ea typeface="+mn-ea"/>
                <a:cs typeface="+mn-cs"/>
              </a:rPr>
              <a:t> krevende.</a:t>
            </a:r>
          </a:p>
          <a:p>
            <a:pPr marL="171450" indent="-171450">
              <a:buFont typeface="Arial" panose="020B0604020202020204" pitchFamily="34" charset="0"/>
              <a:buChar char="•"/>
            </a:pPr>
            <a:r>
              <a:rPr lang="nb-NO" sz="500" kern="1200" dirty="0">
                <a:solidFill>
                  <a:schemeClr val="tx1"/>
                </a:solidFill>
                <a:effectLst/>
                <a:latin typeface="+mn-lt"/>
                <a:ea typeface="+mn-ea"/>
                <a:cs typeface="+mn-cs"/>
              </a:rPr>
              <a:t>Kostnadene til kommunikasjon og redaksjonelt innhold er i stor grad finansiering av redaksjonens ansatte.</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19</a:t>
            </a:fld>
            <a:endParaRPr lang="en-GB"/>
          </a:p>
        </p:txBody>
      </p:sp>
    </p:spTree>
    <p:extLst>
      <p:ext uri="{BB962C8B-B14F-4D97-AF65-F5344CB8AC3E}">
        <p14:creationId xmlns:p14="http://schemas.microsoft.com/office/powerpoint/2010/main" val="410170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FNSP forvaltes av et forholdsvis lite team, og med et nasjonalt redaksjonsråd som er tett på prioriteringer av oppgaver under Vedlikehold. </a:t>
            </a:r>
            <a:r>
              <a:rPr lang="nb-NO" sz="1200" kern="1200">
                <a:solidFill>
                  <a:schemeClr val="tx1"/>
                </a:solidFill>
                <a:effectLst/>
                <a:latin typeface="+mn-lt"/>
                <a:ea typeface="+mn-ea"/>
                <a:cs typeface="+mn-cs"/>
              </a:rPr>
              <a:t>Vedlikehold håndterer teknisk gjeld, men også større og mindre tekniske og funksjonelle forbedringer.</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20</a:t>
            </a:fld>
            <a:endParaRPr lang="en-GB"/>
          </a:p>
        </p:txBody>
      </p:sp>
    </p:spTree>
    <p:extLst>
      <p:ext uri="{BB962C8B-B14F-4D97-AF65-F5344CB8AC3E}">
        <p14:creationId xmlns:p14="http://schemas.microsoft.com/office/powerpoint/2010/main" val="273126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a:solidFill>
                  <a:schemeClr val="tx1"/>
                </a:solidFill>
                <a:effectLst/>
                <a:latin typeface="+mn-lt"/>
                <a:ea typeface="+mn-ea"/>
                <a:cs typeface="+mn-cs"/>
              </a:rPr>
              <a:t>E-resept (Reseptformidleren) har forholdsvis høy grad av teknisk gjeld, og er en løsning med stor leverandørbinding. Dette preger mye av aktivitetene innenfor vedlikehold. Test av hele kjeden er omfattende. Dette ansvaret ligger i Reseptformidlerforskriften, og utgjør en meget stor andel av Godkjenning og produksjonssetting.</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NHN har et ansvar for godkjenningsprosessen for nye aktører som tilknyttes e-resept (og de andre nasjonale e-helseløsningene). Antallet nye aktører er stort og arbeidet er krevende, og medfører en kostnad for Innføring og aktøroppfølging på 14 mill.</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21</a:t>
            </a:fld>
            <a:endParaRPr lang="en-GB"/>
          </a:p>
        </p:txBody>
      </p:sp>
    </p:spTree>
    <p:extLst>
      <p:ext uri="{BB962C8B-B14F-4D97-AF65-F5344CB8AC3E}">
        <p14:creationId xmlns:p14="http://schemas.microsoft.com/office/powerpoint/2010/main" val="124983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a:solidFill>
                  <a:schemeClr val="tx1"/>
                </a:solidFill>
                <a:effectLst/>
                <a:latin typeface="+mn-lt"/>
                <a:ea typeface="+mn-ea"/>
                <a:cs typeface="+mn-cs"/>
              </a:rPr>
              <a:t>En større andel av kostnadene under Vedlikehold går til oppdatering av sentrale komponenter fra Oracle som er "ute av support". Det er ikke tilfredsstillende å levere en kritisk løsning som kjernejournal med sentrale komponenter uten support. Det er også behov for teknisk støtte og tilpasninger for å kunne tilrettelegge for kjernejournal i kommunal helse- og omsorgstjeneste.</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Det er også verdt å bemerke at kostnadene knyttet til Kundehenvendelser og support er høye grunnet stor grad av manuell saksbehandling i forbindelse med at innbyggere oppdager feil i besøkshistorikk som følge av feilregistreringer ved journalføring og dermed feil datagrunnlag i NPR. NHN ivaretar oppgaven med saksbehandling og innbyggerkontakt i slike saker.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Som en del av oppgavene knyttet til produktansvaret for kjernejournal følger et økt pådrag til arbeidet innenfor Produktstyring for å kunne bidra med klinisk, funksjonell og teknisk kompetanse på kjernejournal ovenfor sektor. Dette grunnet økt </a:t>
            </a:r>
            <a:r>
              <a:rPr lang="nb-NO" sz="1200" kern="1200" dirty="0" err="1">
                <a:solidFill>
                  <a:schemeClr val="tx1"/>
                </a:solidFill>
                <a:effectLst/>
                <a:latin typeface="+mn-lt"/>
                <a:ea typeface="+mn-ea"/>
                <a:cs typeface="+mn-cs"/>
              </a:rPr>
              <a:t>ibruktakelse</a:t>
            </a:r>
            <a:r>
              <a:rPr lang="nb-NO" sz="1200" kern="1200" dirty="0">
                <a:solidFill>
                  <a:schemeClr val="tx1"/>
                </a:solidFill>
                <a:effectLst/>
                <a:latin typeface="+mn-lt"/>
                <a:ea typeface="+mn-ea"/>
                <a:cs typeface="+mn-cs"/>
              </a:rPr>
              <a:t> og nye journalløsninger i markedet. </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22</a:t>
            </a:fld>
            <a:endParaRPr lang="en-GB"/>
          </a:p>
        </p:txBody>
      </p:sp>
    </p:spTree>
    <p:extLst>
      <p:ext uri="{BB962C8B-B14F-4D97-AF65-F5344CB8AC3E}">
        <p14:creationId xmlns:p14="http://schemas.microsoft.com/office/powerpoint/2010/main" val="48618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a:solidFill>
                  <a:schemeClr val="tx1"/>
                </a:solidFill>
                <a:effectLst/>
                <a:latin typeface="+mn-lt"/>
                <a:ea typeface="+mn-ea"/>
                <a:cs typeface="+mn-cs"/>
              </a:rPr>
              <a:t>Grunndata har lenge hatt en betydelig risiko, blant annet med identitetshåndtering, tilgangsstyring og behov for investeringer for å sikre trygg og stabil drift. Det gjennomføres i 2020 et større forbedringstiltak for å bedre dette. Forbedringstiltaket på 19 mill. gjennomføres for å styrke internkontrollen, styrke sikkerheten, fjerne felleskontoer og fokus på tilgjengelighet. Tiltaket ble prioritert i endringsrådet for grunndata, samt gjennom budsjettarbeidet i NHN og Direktoratet for </a:t>
            </a:r>
            <a:r>
              <a:rPr lang="nb-NO" sz="1200" kern="1200" dirty="0" err="1">
                <a:solidFill>
                  <a:schemeClr val="tx1"/>
                </a:solidFill>
                <a:effectLst/>
                <a:latin typeface="+mn-lt"/>
                <a:ea typeface="+mn-ea"/>
                <a:cs typeface="+mn-cs"/>
              </a:rPr>
              <a:t>e-helse</a:t>
            </a:r>
            <a:r>
              <a:rPr lang="nb-NO" sz="1200" kern="1200" dirty="0">
                <a:solidFill>
                  <a:schemeClr val="tx1"/>
                </a:solidFill>
                <a:effectLst/>
                <a:latin typeface="+mn-lt"/>
                <a:ea typeface="+mn-ea"/>
                <a:cs typeface="+mn-cs"/>
              </a:rPr>
              <a:t>. Det vil være en utstrakt dialog med sektoren i utførelse av dette tiltaket.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Det gjennomføres i 2020 et tiltak for </a:t>
            </a:r>
            <a:r>
              <a:rPr lang="nb-NO" sz="1200" kern="1200" dirty="0" err="1">
                <a:solidFill>
                  <a:schemeClr val="tx1"/>
                </a:solidFill>
                <a:effectLst/>
                <a:latin typeface="+mn-lt"/>
                <a:ea typeface="+mn-ea"/>
                <a:cs typeface="+mn-cs"/>
              </a:rPr>
              <a:t>testdata</a:t>
            </a:r>
            <a:r>
              <a:rPr lang="nb-NO" sz="1200" kern="1200" dirty="0">
                <a:solidFill>
                  <a:schemeClr val="tx1"/>
                </a:solidFill>
                <a:effectLst/>
                <a:latin typeface="+mn-lt"/>
                <a:ea typeface="+mn-ea"/>
                <a:cs typeface="+mn-cs"/>
              </a:rPr>
              <a:t>, som skal løfte kvaliteten på </a:t>
            </a:r>
            <a:r>
              <a:rPr lang="nb-NO" sz="1200" kern="1200" dirty="0" err="1">
                <a:solidFill>
                  <a:schemeClr val="tx1"/>
                </a:solidFill>
                <a:effectLst/>
                <a:latin typeface="+mn-lt"/>
                <a:ea typeface="+mn-ea"/>
                <a:cs typeface="+mn-cs"/>
              </a:rPr>
              <a:t>testdata</a:t>
            </a:r>
            <a:r>
              <a:rPr lang="nb-NO" sz="1200" kern="1200" dirty="0">
                <a:solidFill>
                  <a:schemeClr val="tx1"/>
                </a:solidFill>
                <a:effectLst/>
                <a:latin typeface="+mn-lt"/>
                <a:ea typeface="+mn-ea"/>
                <a:cs typeface="+mn-cs"/>
              </a:rPr>
              <a:t> for alle nasjonale e-helseløsninger. Dette er et helt nødvendig tiltak for at NHN som dataansvarlig kan sørge for sikker håndtering av data i test. NHN må ivareta ansvaret for håndtering av </a:t>
            </a:r>
            <a:r>
              <a:rPr lang="nb-NO" sz="1200" kern="1200" dirty="0" err="1">
                <a:solidFill>
                  <a:schemeClr val="tx1"/>
                </a:solidFill>
                <a:effectLst/>
                <a:latin typeface="+mn-lt"/>
                <a:ea typeface="+mn-ea"/>
                <a:cs typeface="+mn-cs"/>
              </a:rPr>
              <a:t>testdata</a:t>
            </a:r>
            <a:r>
              <a:rPr lang="nb-NO" sz="1200" kern="1200" dirty="0">
                <a:solidFill>
                  <a:schemeClr val="tx1"/>
                </a:solidFill>
                <a:effectLst/>
                <a:latin typeface="+mn-lt"/>
                <a:ea typeface="+mn-ea"/>
                <a:cs typeface="+mn-cs"/>
              </a:rPr>
              <a:t> i henhold til GDPR, og sikre at aktører som knyttes til løsningene kan ivareta test og kvalitet. Tiltaket er budsjettert under Vedlikehold med en kostnad på 5 mill. fordelt på samtlige løsninger. Det vil være et kontinuerlig arbeid for å vedlikeholde </a:t>
            </a:r>
            <a:r>
              <a:rPr lang="nb-NO" sz="1200" kern="1200" dirty="0" err="1">
                <a:solidFill>
                  <a:schemeClr val="tx1"/>
                </a:solidFill>
                <a:effectLst/>
                <a:latin typeface="+mn-lt"/>
                <a:ea typeface="+mn-ea"/>
                <a:cs typeface="+mn-cs"/>
              </a:rPr>
              <a:t>testdata</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23</a:t>
            </a:fld>
            <a:endParaRPr lang="en-GB"/>
          </a:p>
        </p:txBody>
      </p:sp>
    </p:spTree>
    <p:extLst>
      <p:ext uri="{BB962C8B-B14F-4D97-AF65-F5344CB8AC3E}">
        <p14:creationId xmlns:p14="http://schemas.microsoft.com/office/powerpoint/2010/main" val="113184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HelseID</a:t>
            </a:r>
            <a:r>
              <a:rPr lang="nb-NO" sz="1200" kern="1200" dirty="0">
                <a:solidFill>
                  <a:schemeClr val="tx1"/>
                </a:solidFill>
                <a:effectLst/>
                <a:latin typeface="+mn-lt"/>
                <a:ea typeface="+mn-ea"/>
                <a:cs typeface="+mn-cs"/>
              </a:rPr>
              <a:t> er en relativt fersk løsning med meget stor vekst i bruk. For 2020 og fremover vil være viktig å kunne takle forventet vekst, samt etablere effektiv håndtering av veksten blant annet gjennom en selvbetjeningsløsning. Dette gjenspeiles i kostnader til vedlikehold.</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24</a:t>
            </a:fld>
            <a:endParaRPr lang="en-GB"/>
          </a:p>
        </p:txBody>
      </p:sp>
    </p:spTree>
    <p:extLst>
      <p:ext uri="{BB962C8B-B14F-4D97-AF65-F5344CB8AC3E}">
        <p14:creationId xmlns:p14="http://schemas.microsoft.com/office/powerpoint/2010/main" val="67522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299769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a:solidFill>
                  <a:schemeClr val="tx1"/>
                </a:solidFill>
                <a:effectLst/>
                <a:latin typeface="+mn-lt"/>
                <a:ea typeface="+mn-ea"/>
                <a:cs typeface="+mn-cs"/>
              </a:rPr>
              <a:t>NHN fikk i 2020 en økning i tildelingen på 100 mill. sammenlignet med 2019. Denne rammen ble gitt som følge av en prosess som foregikk mellom HOD og Direktoratet </a:t>
            </a:r>
            <a:r>
              <a:rPr lang="nb-NO" sz="1200" kern="1200" dirty="0" err="1">
                <a:solidFill>
                  <a:schemeClr val="tx1"/>
                </a:solidFill>
                <a:effectLst/>
                <a:latin typeface="+mn-lt"/>
                <a:ea typeface="+mn-ea"/>
                <a:cs typeface="+mn-cs"/>
              </a:rPr>
              <a:t>e-helse</a:t>
            </a:r>
            <a:r>
              <a:rPr lang="nb-NO" sz="1200" kern="1200" dirty="0">
                <a:solidFill>
                  <a:schemeClr val="tx1"/>
                </a:solidFill>
                <a:effectLst/>
                <a:latin typeface="+mn-lt"/>
                <a:ea typeface="+mn-ea"/>
                <a:cs typeface="+mn-cs"/>
              </a:rPr>
              <a:t> vår og høst 2018, basert på den innsikten partene hadde på det tidspunktet.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I perioden fra høsten 2018 og frem til budsjettet ble lagt på slutten av 2019, har det vært flere endringer. Det har gått 1,5 år med nye prosjekter, endrede behov og prioriteringer. Denne perioden har også gitt NHN økt innsikt og presisjon i budsjettarbeidet. NHN har blant annet fått en oversikt over konsekvenser som følge av en virksomhetsoverdragelse til NHN og overgang til en fullkostmodell. </a:t>
            </a:r>
            <a:r>
              <a:rPr lang="nb-NO" sz="1200" kern="1200" dirty="0" err="1">
                <a:solidFill>
                  <a:schemeClr val="tx1"/>
                </a:solidFill>
                <a:effectLst/>
                <a:latin typeface="+mn-lt"/>
                <a:ea typeface="+mn-ea"/>
                <a:cs typeface="+mn-cs"/>
              </a:rPr>
              <a:t>HelseID</a:t>
            </a:r>
            <a:r>
              <a:rPr lang="nb-NO" sz="1200" kern="1200" dirty="0">
                <a:solidFill>
                  <a:schemeClr val="tx1"/>
                </a:solidFill>
                <a:effectLst/>
                <a:latin typeface="+mn-lt"/>
                <a:ea typeface="+mn-ea"/>
                <a:cs typeface="+mn-cs"/>
              </a:rPr>
              <a:t> som ny løsning har også vist seg å være underfinansiert. Økt bruk, produktrisikoer og teknisk gjeld som det vil ta flere år å få ned, samt mange prosjektleveranser som påvirker forvaltningskostnadene har medført at en stor andel av tilleggsrammen for 2020 går med til å håndtere veksten av varige kostnader.</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Av økningen på 100 mill. har NHN har gjennomført engangstiltak for å redusere teknisk gjeld og produktrisiko for til sammen 27 mill. </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Risikoreduserende tiltak grunndata: Tiltaket skal ta ned risikoen på dagens grunndataplattform til et akseptabelt nivå i løpet av 2020. Det vil ta mange år å få de 13 000 aktørene i sektoren migrert over på modernisert plattform. Tiltaket handler om å styrke internkontrollen, styrke sikkerheten, fjerne felleskontoer og ha fokus på tilgjengelighet. Det vil være en utstrakt dialog med sektoren i forhold til disse tiltakene, både slik at sektoren blir kjent med hva som gjøres sentralt, samt forberedt på hva som kommer fremover med modernisert grunndataplattform (person, personell og virksomhet).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Nytt redaktørverktøy og CMS for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Dette tiltaket vil være en viktig endring for å kunne lykkes med vedtatt produkt- og innholdsstrategi for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Etablering av løsning for statistikk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tiltaket skal imøtekomme behov for rapportering til myndigheter, kunder og interne behov i innsiktsarbeidet.</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Tiltakene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er behandlet i Produktstyret for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mens tiltaket på grunndata har vært til prioritering i budsjettprosess i direktoratet og NHN, samt i endringsrådet for grunndata.</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Det var identifisert behov for å iverksette ytterligere tiltak utover de som er nevnt over. Disse hadde en samlet kostnad på 75 mill., men det var ikke tilstrekkelig midler til å gjennomføre disse innenfor rammene på post 72. Et utvalg av de identifiserte tiltakene er beskrevet under:</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Reseptformidleren i e-resept kan nærme seg et punkt hvor det er behov for større modernisering. For å få innsikt i moderniseringsbehovet var det foreslått et tiltak for å kartlegge dette.</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Som følge av høy aktivitet på Helseplattformen og </a:t>
            </a:r>
            <a:r>
              <a:rPr lang="nb-NO" sz="1200" kern="1200" dirty="0" err="1">
                <a:solidFill>
                  <a:schemeClr val="tx1"/>
                </a:solidFill>
                <a:effectLst/>
                <a:latin typeface="+mn-lt"/>
                <a:ea typeface="+mn-ea"/>
                <a:cs typeface="+mn-cs"/>
              </a:rPr>
              <a:t>Akson</a:t>
            </a:r>
            <a:r>
              <a:rPr lang="nb-NO" sz="1200" kern="1200" dirty="0">
                <a:solidFill>
                  <a:schemeClr val="tx1"/>
                </a:solidFill>
                <a:effectLst/>
                <a:latin typeface="+mn-lt"/>
                <a:ea typeface="+mn-ea"/>
                <a:cs typeface="+mn-cs"/>
              </a:rPr>
              <a:t> ble det antatt at det ville være et spesielt høyt behov for bistand fra NHN. Tiltaket om bistand til Helseplattformen og </a:t>
            </a:r>
            <a:r>
              <a:rPr lang="nb-NO" sz="1200" kern="1200" dirty="0" err="1">
                <a:solidFill>
                  <a:schemeClr val="tx1"/>
                </a:solidFill>
                <a:effectLst/>
                <a:latin typeface="+mn-lt"/>
                <a:ea typeface="+mn-ea"/>
                <a:cs typeface="+mn-cs"/>
              </a:rPr>
              <a:t>Akson</a:t>
            </a:r>
            <a:r>
              <a:rPr lang="nb-NO" sz="1200" kern="1200" dirty="0">
                <a:solidFill>
                  <a:schemeClr val="tx1"/>
                </a:solidFill>
                <a:effectLst/>
                <a:latin typeface="+mn-lt"/>
                <a:ea typeface="+mn-ea"/>
                <a:cs typeface="+mn-cs"/>
              </a:rPr>
              <a:t> ble ikke prioritert opp, og videre bistand til dette arbeidet avhenger derfor av fakturert bistand. Det utføres noe aktivitet innenfor Produktstyring.</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For å forbedre kvalitet i henhold til GDPR og personvern er det behov for å øke innsatsen på logganalyse inkl. verktøy.</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Kravene til tilgjengelighet øker. Det er derfor behov for å etablere redundant infrastruktur for alle de nasjonale e-helseløsningene.</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For å kunne ta ned kostnader til varsling på SMS og for å kunne forbedre brukeropplevelser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ble det foreslått et tiltak på å etablere en app-strategi og forbedre dagens App.</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Produktansvaret for de nasjonale e-helseløsningene innebærer at NHN bør bidra mer aktivt i samarbeid med sektor og markedet om innovasjon. Det ble foreslått å avsette midler til dette, men dette ble ikke prioritert. </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Flere av løsningene har behov for API management blant annet for å kunne samarbeide tettere med markedet om nye tjenester knyttet til løsningene via </a:t>
            </a:r>
            <a:r>
              <a:rPr lang="nb-NO" sz="1200" kern="1200" dirty="0" err="1">
                <a:solidFill>
                  <a:schemeClr val="tx1"/>
                </a:solidFill>
                <a:effectLst/>
                <a:latin typeface="+mn-lt"/>
                <a:ea typeface="+mn-ea"/>
                <a:cs typeface="+mn-cs"/>
              </a:rPr>
              <a:t>APIer</a:t>
            </a:r>
            <a:r>
              <a:rPr lang="nb-NO" sz="1200" kern="1200" dirty="0">
                <a:solidFill>
                  <a:schemeClr val="tx1"/>
                </a:solidFill>
                <a:effectLst/>
                <a:latin typeface="+mn-lt"/>
                <a:ea typeface="+mn-ea"/>
                <a:cs typeface="+mn-cs"/>
              </a:rPr>
              <a:t>. Flere prosjekter knyttet til de nasjonale e-helseløsningene melder også om et behov for en API </a:t>
            </a:r>
            <a:r>
              <a:rPr lang="nb-NO" sz="1200" kern="1200" dirty="0" err="1">
                <a:solidFill>
                  <a:schemeClr val="tx1"/>
                </a:solidFill>
                <a:effectLst/>
                <a:latin typeface="+mn-lt"/>
                <a:ea typeface="+mn-ea"/>
                <a:cs typeface="+mn-cs"/>
              </a:rPr>
              <a:t>managementløsning</a:t>
            </a:r>
            <a:r>
              <a:rPr lang="nb-NO" sz="1200" kern="1200" dirty="0">
                <a:solidFill>
                  <a:schemeClr val="tx1"/>
                </a:solidFill>
                <a:effectLst/>
                <a:latin typeface="+mn-lt"/>
                <a:ea typeface="+mn-ea"/>
                <a:cs typeface="+mn-cs"/>
              </a:rPr>
              <a:t>. Dette tiltaket har som formål å innfri dette behovet på en enhetlig måte.</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27</a:t>
            </a:fld>
            <a:endParaRPr lang="en-GB"/>
          </a:p>
        </p:txBody>
      </p:sp>
    </p:spTree>
    <p:extLst>
      <p:ext uri="{BB962C8B-B14F-4D97-AF65-F5344CB8AC3E}">
        <p14:creationId xmlns:p14="http://schemas.microsoft.com/office/powerpoint/2010/main" val="2996073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a:solidFill>
                  <a:schemeClr val="tx1"/>
                </a:solidFill>
                <a:effectLst/>
                <a:latin typeface="+mn-lt"/>
                <a:ea typeface="+mn-ea"/>
                <a:cs typeface="+mn-cs"/>
              </a:rPr>
              <a:t>For 2021 gir HOD signaler om at finansieringsmodellen for drift og forvaltning av de nasjonale e-helseløsningene blir den samme som for 2020, dvs. obligatorisk samfinansiering med nedtrekk over rammer. HOD gir også forventninger om at nivået på rammen forblir som i 2020, kun justert for generell prisstigning. I budsjetteringen er prisstigningen anslått til 3,5%.</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Det investeres i de nasjonale e-helseløsningene, og disse investeringene gir økte varig kostnader. Som et resultat av at mange tiltak ikke kunne prioriteres i 2020 er det også fortsatt gjenstående teknisk gjeld.</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Endringene i budsjettene fra 2020 til 2021 viser effektivisering og kostnadsreduksjoner, men synliggjør også nye varige behov. Totalt viser foreløpige beregninger et behov på ca. 604 mill. til drift og forvaltning av de nasjonale e-helseløsningene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kjernejournal, e-resept, grunndata og </a:t>
            </a:r>
            <a:r>
              <a:rPr lang="nb-NO" sz="1200" kern="1200" dirty="0" err="1">
                <a:solidFill>
                  <a:schemeClr val="tx1"/>
                </a:solidFill>
                <a:effectLst/>
                <a:latin typeface="+mn-lt"/>
                <a:ea typeface="+mn-ea"/>
                <a:cs typeface="+mn-cs"/>
              </a:rPr>
              <a:t>HelseID</a:t>
            </a:r>
            <a:r>
              <a:rPr lang="nb-NO" sz="1200" kern="1200" dirty="0">
                <a:solidFill>
                  <a:schemeClr val="tx1"/>
                </a:solidFill>
                <a:effectLst/>
                <a:latin typeface="+mn-lt"/>
                <a:ea typeface="+mn-ea"/>
                <a:cs typeface="+mn-cs"/>
              </a:rPr>
              <a:t>. Endringen fra 2020 til 2021 kan forklares slik</a:t>
            </a:r>
          </a:p>
          <a:p>
            <a:pPr marL="171450" indent="-171450">
              <a:buFont typeface="Arial" panose="020B0604020202020204" pitchFamily="34" charset="0"/>
              <a:buChar char="•"/>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a:solidFill>
                  <a:schemeClr val="tx1"/>
                </a:solidFill>
                <a:effectLst/>
                <a:latin typeface="+mn-lt"/>
                <a:ea typeface="+mn-ea"/>
                <a:cs typeface="+mn-cs"/>
              </a:rPr>
              <a:t>Tabellen synliggjør effektivisering og kostnadsreduksjon på totalt 61 mill. Dette inkluderer forbedringstiltak som risikoreduserende tiltak for grunndata (19 mill.), </a:t>
            </a:r>
            <a:r>
              <a:rPr lang="nb-NO" sz="1200" kern="1200" dirty="0" err="1">
                <a:solidFill>
                  <a:schemeClr val="tx1"/>
                </a:solidFill>
                <a:effectLst/>
                <a:latin typeface="+mn-lt"/>
                <a:ea typeface="+mn-ea"/>
                <a:cs typeface="+mn-cs"/>
              </a:rPr>
              <a:t>cms</a:t>
            </a:r>
            <a:r>
              <a:rPr lang="nb-NO" sz="1200" kern="1200" dirty="0">
                <a:solidFill>
                  <a:schemeClr val="tx1"/>
                </a:solidFill>
                <a:effectLst/>
                <a:latin typeface="+mn-lt"/>
                <a:ea typeface="+mn-ea"/>
                <a:cs typeface="+mn-cs"/>
              </a:rPr>
              <a:t> (5,5 mill.) og statistikktiltak for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(2,5 mill.); totalt 27 mill.; som gjennomføres og avsluttes i 2020. Andre effektiviseringstiltak omfatter forventet effekt av </a:t>
            </a:r>
            <a:r>
              <a:rPr lang="nb-NO" sz="1200" kern="1200" dirty="0" err="1">
                <a:solidFill>
                  <a:schemeClr val="tx1"/>
                </a:solidFill>
                <a:effectLst/>
                <a:latin typeface="+mn-lt"/>
                <a:ea typeface="+mn-ea"/>
                <a:cs typeface="+mn-cs"/>
              </a:rPr>
              <a:t>vertikalisering</a:t>
            </a:r>
            <a:r>
              <a:rPr lang="nb-NO" sz="1200" kern="1200" dirty="0">
                <a:solidFill>
                  <a:schemeClr val="tx1"/>
                </a:solidFill>
                <a:effectLst/>
                <a:latin typeface="+mn-lt"/>
                <a:ea typeface="+mn-ea"/>
                <a:cs typeface="+mn-cs"/>
              </a:rPr>
              <a:t> i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etablering av felleskomponenter, felles designsystem og effektivisering av arbeidsprosesser i NHN.</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Det er også identifisert flere oppgaver og områder som har vært underfinansiert. Dette er kostnader som ikke er til prioritering, men kostnader som følger med ansvaret om å sikre trygg forvaltning og drift av de nasjonale e-helseløsningene. Totalt omfatter dette en økning på 42 mill. i 2021, og oppgavene omfatter blant annet:</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Teknisk gjeld på drift, blant annet for flere av tjenestene som utføres på grunndata og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som er underfinansierte. Dette utgjør ca. 8 mill.</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Innholdsforvaltning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(nytt CMS). Dette utgjør ca. 2,2 mill.</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Digital Dialog for Fastleger (DDLF) er avsluttet som prosjekt og overført til forvaltning i 2020. Dette utgjør ca. 9 mill.</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Dataansvaret for de nasjonale løsningene krever forvaltning av </a:t>
            </a:r>
            <a:r>
              <a:rPr lang="nb-NO" sz="1200" kern="1200" dirty="0" err="1">
                <a:solidFill>
                  <a:schemeClr val="tx1"/>
                </a:solidFill>
                <a:effectLst/>
                <a:latin typeface="+mn-lt"/>
                <a:ea typeface="+mn-ea"/>
                <a:cs typeface="+mn-cs"/>
              </a:rPr>
              <a:t>testdata</a:t>
            </a:r>
            <a:r>
              <a:rPr lang="nb-NO" sz="1200" kern="1200" dirty="0">
                <a:solidFill>
                  <a:schemeClr val="tx1"/>
                </a:solidFill>
                <a:effectLst/>
                <a:latin typeface="+mn-lt"/>
                <a:ea typeface="+mn-ea"/>
                <a:cs typeface="+mn-cs"/>
              </a:rPr>
              <a:t> for trygg testing og ivaretakelse av personvern i test. Dette utgjør ca. 3,7 mill.</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Forsinkelse i Sentral Forskrivningsmodul gir forventet økt levetid av Forskrivningsmodulen (FM). Dette utgjør ca. 2 mill.</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Teknisk gjeld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er stor, anslagsvis 40 mill. Det betyr behov for økning i Vedlikehold. Dette utgjør ca. 9 mill. i 2021.</a:t>
            </a:r>
          </a:p>
          <a:p>
            <a:pPr marL="0" indent="0">
              <a:buFont typeface="Arial" panose="020B0604020202020204" pitchFamily="34" charset="0"/>
              <a:buNone/>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a:solidFill>
                  <a:schemeClr val="tx1"/>
                </a:solidFill>
                <a:effectLst/>
                <a:latin typeface="+mn-lt"/>
                <a:ea typeface="+mn-ea"/>
                <a:cs typeface="+mn-cs"/>
              </a:rPr>
              <a:t>For 2021 er det forventet ytterligere økning i følgende kostnader:  </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Økt bruk og </a:t>
            </a:r>
            <a:r>
              <a:rPr lang="nb-NO" sz="1200" kern="1200" dirty="0" err="1">
                <a:solidFill>
                  <a:schemeClr val="tx1"/>
                </a:solidFill>
                <a:effectLst/>
                <a:latin typeface="+mn-lt"/>
                <a:ea typeface="+mn-ea"/>
                <a:cs typeface="+mn-cs"/>
              </a:rPr>
              <a:t>bredding</a:t>
            </a:r>
            <a:r>
              <a:rPr lang="nb-NO" sz="1200" kern="1200" dirty="0">
                <a:solidFill>
                  <a:schemeClr val="tx1"/>
                </a:solidFill>
                <a:effectLst/>
                <a:latin typeface="+mn-lt"/>
                <a:ea typeface="+mn-ea"/>
                <a:cs typeface="+mn-cs"/>
              </a:rPr>
              <a:t> av nasjonale e-helseløsninger; 40% økning på antall besøk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og 500% økt trafikk på </a:t>
            </a:r>
            <a:r>
              <a:rPr lang="nb-NO" sz="1200" kern="1200" dirty="0" err="1">
                <a:solidFill>
                  <a:schemeClr val="tx1"/>
                </a:solidFill>
                <a:effectLst/>
                <a:latin typeface="+mn-lt"/>
                <a:ea typeface="+mn-ea"/>
                <a:cs typeface="+mn-cs"/>
              </a:rPr>
              <a:t>HelseID</a:t>
            </a:r>
            <a:r>
              <a:rPr lang="nb-NO" sz="1200" kern="1200" dirty="0">
                <a:solidFill>
                  <a:schemeClr val="tx1"/>
                </a:solidFill>
                <a:effectLst/>
                <a:latin typeface="+mn-lt"/>
                <a:ea typeface="+mn-ea"/>
                <a:cs typeface="+mn-cs"/>
              </a:rPr>
              <a:t>. Dette er ikke en kostnad som kan prioriteres og kommer som en direkte følge av økt bruk av løsningene. Dette utgjør ca. 12 </a:t>
            </a:r>
            <a:r>
              <a:rPr lang="nb-NO" sz="1200" kern="1200" dirty="0" err="1">
                <a:solidFill>
                  <a:schemeClr val="tx1"/>
                </a:solidFill>
                <a:effectLst/>
                <a:latin typeface="+mn-lt"/>
                <a:ea typeface="+mn-ea"/>
                <a:cs typeface="+mn-cs"/>
              </a:rPr>
              <a:t>mnok</a:t>
            </a:r>
            <a:r>
              <a:rPr lang="nb-NO"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3,5% økning av timekostnader (forventet prisstigning). Dette utgjør ca. 8 </a:t>
            </a:r>
            <a:r>
              <a:rPr lang="nb-NO" sz="1200" kern="1200" dirty="0" err="1">
                <a:solidFill>
                  <a:schemeClr val="tx1"/>
                </a:solidFill>
                <a:effectLst/>
                <a:latin typeface="+mn-lt"/>
                <a:ea typeface="+mn-ea"/>
                <a:cs typeface="+mn-cs"/>
              </a:rPr>
              <a:t>mnok</a:t>
            </a:r>
            <a:r>
              <a:rPr lang="nb-NO"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Det er identifisert behov for forbedring for blant annet å redusere teknisk gjeld. Dette har enda ikke vært gjenstand for vurdering og prioritering i NHN eller nasjonal styringsmodell for </a:t>
            </a:r>
            <a:r>
              <a:rPr lang="nb-NO" sz="1200" kern="1200" dirty="0" err="1">
                <a:solidFill>
                  <a:schemeClr val="tx1"/>
                </a:solidFill>
                <a:effectLst/>
                <a:latin typeface="+mn-lt"/>
                <a:ea typeface="+mn-ea"/>
                <a:cs typeface="+mn-cs"/>
              </a:rPr>
              <a:t>e-helse</a:t>
            </a:r>
            <a:r>
              <a:rPr lang="nb-NO" sz="1200" kern="1200" dirty="0">
                <a:solidFill>
                  <a:schemeClr val="tx1"/>
                </a:solidFill>
                <a:effectLst/>
                <a:latin typeface="+mn-lt"/>
                <a:ea typeface="+mn-ea"/>
                <a:cs typeface="+mn-cs"/>
              </a:rPr>
              <a:t>. Eksempler på identifiserte behov er reservedrift av alle løsningene, tiltak for økt ytelse, kartlegging moderniseringsbehov Reseptformidleren, migrere grunndata Virksomhet og Personell. Dette utgjør ca. 63 mill.</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Vekst som følge av investeringer og prosjekter som gjennomføres i 2020 må finansieres av bestiller/kunde da det ikke er tilstrekkelig finansiering over rammen. Dette utgjør ca. 44 mill., og tilsvarer 20% av prosjektenes investeringer. Den totale porteføljen er ikke klar, men inkluderer blant annet disse programmene og prosjektene:</a:t>
            </a:r>
          </a:p>
          <a:p>
            <a:pPr marL="1085850" lvl="2" indent="-171450">
              <a:buFont typeface="Arial" panose="020B0604020202020204" pitchFamily="34" charset="0"/>
              <a:buChar char="•"/>
            </a:pPr>
            <a:r>
              <a:rPr lang="nb-NO" sz="1200" kern="1200" dirty="0">
                <a:solidFill>
                  <a:schemeClr val="tx1"/>
                </a:solidFill>
                <a:effectLst/>
                <a:latin typeface="+mn-lt"/>
                <a:ea typeface="+mn-ea"/>
                <a:cs typeface="+mn-cs"/>
              </a:rPr>
              <a:t>MF Helse Konsument (Person-tjenesten), investering på ca. 100 mill.</a:t>
            </a:r>
          </a:p>
          <a:p>
            <a:pPr marL="1085850" lvl="2" indent="-171450">
              <a:buFont typeface="Arial" panose="020B0604020202020204" pitchFamily="34" charset="0"/>
              <a:buChar char="•"/>
            </a:pPr>
            <a:r>
              <a:rPr lang="nb-NO" sz="1200" kern="1200" dirty="0">
                <a:solidFill>
                  <a:schemeClr val="tx1"/>
                </a:solidFill>
                <a:effectLst/>
                <a:latin typeface="+mn-lt"/>
                <a:ea typeface="+mn-ea"/>
                <a:cs typeface="+mn-cs"/>
              </a:rPr>
              <a:t>Flere prosjekter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Digi</a:t>
            </a:r>
            <a:r>
              <a:rPr lang="nb-NO" sz="1200" kern="1200" dirty="0">
                <a:solidFill>
                  <a:schemeClr val="tx1"/>
                </a:solidFill>
                <a:effectLst/>
                <a:latin typeface="+mn-lt"/>
                <a:ea typeface="+mn-ea"/>
                <a:cs typeface="+mn-cs"/>
              </a:rPr>
              <a:t>-Helsestasjon, Førerrett, Helsedirektoratet-EDIT, Helsedirektoratet Psykisk helse, Folkehelseinstituttet, Digitale innbyggertjenester i spesialist (DIS-prosjektet), HSØ-DIT, HSØ-Tarmscreening, Helse Nord </a:t>
            </a:r>
            <a:r>
              <a:rPr lang="nb-NO" sz="1200" kern="1200" dirty="0" err="1">
                <a:solidFill>
                  <a:schemeClr val="tx1"/>
                </a:solidFill>
                <a:effectLst/>
                <a:latin typeface="+mn-lt"/>
                <a:ea typeface="+mn-ea"/>
                <a:cs typeface="+mn-cs"/>
              </a:rPr>
              <a:t>DPiN</a:t>
            </a:r>
            <a:r>
              <a:rPr lang="nb-NO" sz="1200" kern="1200" dirty="0">
                <a:solidFill>
                  <a:schemeClr val="tx1"/>
                </a:solidFill>
                <a:effectLst/>
                <a:latin typeface="+mn-lt"/>
                <a:ea typeface="+mn-ea"/>
                <a:cs typeface="+mn-cs"/>
              </a:rPr>
              <a:t>, Helse Vest (videokonsultasjoner, brev, skjema) og Helsedataprogrammet. Totale prosjektinvesteringer i 2020 anslås å være 70 mill.</a:t>
            </a:r>
          </a:p>
          <a:p>
            <a:pPr marL="1085850" lvl="2" indent="-171450">
              <a:buFont typeface="Arial" panose="020B0604020202020204" pitchFamily="34" charset="0"/>
              <a:buChar char="•"/>
            </a:pPr>
            <a:r>
              <a:rPr lang="nb-NO" sz="1200" kern="1200" dirty="0">
                <a:solidFill>
                  <a:schemeClr val="tx1"/>
                </a:solidFill>
                <a:effectLst/>
                <a:latin typeface="+mn-lt"/>
                <a:ea typeface="+mn-ea"/>
                <a:cs typeface="+mn-cs"/>
              </a:rPr>
              <a:t>Kjernejournal: Innsyn journal</a:t>
            </a:r>
          </a:p>
          <a:p>
            <a:pPr marL="1085850" lvl="2" indent="-171450">
              <a:buFont typeface="Arial" panose="020B0604020202020204" pitchFamily="34" charset="0"/>
              <a:buChar char="•"/>
            </a:pPr>
            <a:r>
              <a:rPr lang="nb-NO" sz="1200" kern="1200" dirty="0">
                <a:solidFill>
                  <a:schemeClr val="tx1"/>
                </a:solidFill>
                <a:effectLst/>
                <a:latin typeface="+mn-lt"/>
                <a:ea typeface="+mn-ea"/>
                <a:cs typeface="+mn-cs"/>
              </a:rPr>
              <a:t>Legemiddel: Forbedringer for å understøtte PLL og SFM i e-resept</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Som det kommer fram i grafen over vil den skisserte rammen fra HOD gi NHN tilstrekkelig finansiering til å håndtere ny varig kost som inkluderer veksten som følge av økt bruk og </a:t>
            </a:r>
            <a:r>
              <a:rPr lang="nb-NO" sz="1200" kern="1200" dirty="0" err="1">
                <a:solidFill>
                  <a:schemeClr val="tx1"/>
                </a:solidFill>
                <a:effectLst/>
                <a:latin typeface="+mn-lt"/>
                <a:ea typeface="+mn-ea"/>
                <a:cs typeface="+mn-cs"/>
              </a:rPr>
              <a:t>bredding</a:t>
            </a:r>
            <a:r>
              <a:rPr lang="nb-NO" sz="1200" kern="1200" dirty="0">
                <a:solidFill>
                  <a:schemeClr val="tx1"/>
                </a:solidFill>
                <a:effectLst/>
                <a:latin typeface="+mn-lt"/>
                <a:ea typeface="+mn-ea"/>
                <a:cs typeface="+mn-cs"/>
              </a:rPr>
              <a:t>, samt vekst i timepris. </a:t>
            </a:r>
          </a:p>
          <a:p>
            <a:pPr marL="171450" indent="-171450">
              <a:buFont typeface="Arial" panose="020B0604020202020204" pitchFamily="34" charset="0"/>
              <a:buChar cha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371F1791-49DA-4A11-A71B-4DEDB48C96EA}" type="slidenum">
              <a:rPr lang="en-GB" smtClean="0"/>
              <a:t>28</a:t>
            </a:fld>
            <a:endParaRPr lang="en-GB"/>
          </a:p>
        </p:txBody>
      </p:sp>
    </p:spTree>
    <p:extLst>
      <p:ext uri="{BB962C8B-B14F-4D97-AF65-F5344CB8AC3E}">
        <p14:creationId xmlns:p14="http://schemas.microsoft.com/office/powerpoint/2010/main" val="413076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71F1791-49DA-4A11-A71B-4DEDB48C96EA}" type="slidenum">
              <a:rPr lang="en-GB" smtClean="0"/>
              <a:t>29</a:t>
            </a:fld>
            <a:endParaRPr lang="en-GB"/>
          </a:p>
        </p:txBody>
      </p:sp>
    </p:spTree>
    <p:extLst>
      <p:ext uri="{BB962C8B-B14F-4D97-AF65-F5344CB8AC3E}">
        <p14:creationId xmlns:p14="http://schemas.microsoft.com/office/powerpoint/2010/main" val="244401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2488306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71F1791-49DA-4A11-A71B-4DEDB48C96EA}" type="slidenum">
              <a:rPr lang="en-GB" smtClean="0"/>
              <a:t>30</a:t>
            </a:fld>
            <a:endParaRPr lang="en-GB"/>
          </a:p>
        </p:txBody>
      </p:sp>
    </p:spTree>
    <p:extLst>
      <p:ext uri="{BB962C8B-B14F-4D97-AF65-F5344CB8AC3E}">
        <p14:creationId xmlns:p14="http://schemas.microsoft.com/office/powerpoint/2010/main" val="220367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149792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At plikt til å gjøre løsningene tilgjengelig for ulike grupper til ulike tider, må reflekteres i fordelingsnøklene. </a:t>
            </a:r>
          </a:p>
        </p:txBody>
      </p:sp>
      <p:sp>
        <p:nvSpPr>
          <p:cNvPr id="4" name="Plassholder for lysbildenummer 3"/>
          <p:cNvSpPr>
            <a:spLocks noGrp="1"/>
          </p:cNvSpPr>
          <p:nvPr>
            <p:ph type="sldNum" sz="quarter" idx="5"/>
          </p:nvPr>
        </p:nvSpPr>
        <p:spPr/>
        <p:txBody>
          <a:bodyPr/>
          <a:lstStyle/>
          <a:p>
            <a:fld id="{371F1791-49DA-4A11-A71B-4DEDB48C96EA}" type="slidenum">
              <a:rPr lang="en-GB" smtClean="0"/>
              <a:t>34</a:t>
            </a:fld>
            <a:endParaRPr lang="en-GB"/>
          </a:p>
        </p:txBody>
      </p:sp>
    </p:spTree>
    <p:extLst>
      <p:ext uri="{BB962C8B-B14F-4D97-AF65-F5344CB8AC3E}">
        <p14:creationId xmlns:p14="http://schemas.microsoft.com/office/powerpoint/2010/main" val="93384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38</a:t>
            </a:fld>
            <a:endParaRPr lang="en-GB"/>
          </a:p>
        </p:txBody>
      </p:sp>
    </p:spTree>
    <p:extLst>
      <p:ext uri="{BB962C8B-B14F-4D97-AF65-F5344CB8AC3E}">
        <p14:creationId xmlns:p14="http://schemas.microsoft.com/office/powerpoint/2010/main" val="3991664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39</a:t>
            </a:fld>
            <a:endParaRPr lang="en-GB"/>
          </a:p>
        </p:txBody>
      </p:sp>
    </p:spTree>
    <p:extLst>
      <p:ext uri="{BB962C8B-B14F-4D97-AF65-F5344CB8AC3E}">
        <p14:creationId xmlns:p14="http://schemas.microsoft.com/office/powerpoint/2010/main" val="4244964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4289">
              <a:defRPr/>
            </a:pPr>
            <a:fld id="{371F1791-49DA-4A11-A71B-4DEDB48C96EA}" type="slidenum">
              <a:rPr lang="en-GB">
                <a:solidFill>
                  <a:prstClr val="black"/>
                </a:solidFill>
                <a:latin typeface="Calibri" panose="020F0502020204030204"/>
              </a:rPr>
              <a:pPr defTabSz="914289">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3956067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44</a:t>
            </a:fld>
            <a:endParaRPr lang="en-GB"/>
          </a:p>
        </p:txBody>
      </p:sp>
    </p:spTree>
    <p:extLst>
      <p:ext uri="{BB962C8B-B14F-4D97-AF65-F5344CB8AC3E}">
        <p14:creationId xmlns:p14="http://schemas.microsoft.com/office/powerpoint/2010/main" val="3055298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68117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48</a:t>
            </a:fld>
            <a:endParaRPr lang="en-GB">
              <a:solidFill>
                <a:prstClr val="black"/>
              </a:solidFill>
              <a:latin typeface="Calibri" panose="020F0502020204030204"/>
            </a:endParaRPr>
          </a:p>
        </p:txBody>
      </p:sp>
    </p:spTree>
    <p:extLst>
      <p:ext uri="{BB962C8B-B14F-4D97-AF65-F5344CB8AC3E}">
        <p14:creationId xmlns:p14="http://schemas.microsoft.com/office/powerpoint/2010/main" val="351158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46562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252897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340571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ligger lenker til hvem som er representert i de ulike utvalgene,  i saksunderlaget som ble sendt i forkant av møtet.  Dette ligger på ehelse.no.</a:t>
            </a:r>
          </a:p>
        </p:txBody>
      </p:sp>
      <p:sp>
        <p:nvSpPr>
          <p:cNvPr id="4" name="Plassholder for lysbildenummer 3"/>
          <p:cNvSpPr>
            <a:spLocks noGrp="1"/>
          </p:cNvSpPr>
          <p:nvPr>
            <p:ph type="sldNum" sz="quarter" idx="5"/>
          </p:nvPr>
        </p:nvSpPr>
        <p:spPr/>
        <p:txBody>
          <a:bodyPr/>
          <a:lstStyle/>
          <a:p>
            <a:fld id="{371F1791-49DA-4A11-A71B-4DEDB48C96EA}" type="slidenum">
              <a:rPr lang="en-GB" smtClean="0"/>
              <a:t>7</a:t>
            </a:fld>
            <a:endParaRPr lang="en-GB"/>
          </a:p>
        </p:txBody>
      </p:sp>
    </p:spTree>
    <p:extLst>
      <p:ext uri="{BB962C8B-B14F-4D97-AF65-F5344CB8AC3E}">
        <p14:creationId xmlns:p14="http://schemas.microsoft.com/office/powerpoint/2010/main" val="152279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ingen forbindelse mellom </a:t>
            </a:r>
            <a:r>
              <a:rPr lang="nb-NO" dirty="0" err="1"/>
              <a:t>NHNs</a:t>
            </a:r>
            <a:r>
              <a:rPr lang="nb-NO" dirty="0"/>
              <a:t> ulike produktutvalg og nasjonal styringsmodell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Sektoren skal gjennom deltakelse i områdeutvalgene bidra til å definere strategisk retning for området og prioritere tiltak basert på sektorenes samlede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Områdeutvalg digital samhandling er etablert, og direktoratet  foreslår også å etablere områdeutvalg for helsenorge og e-resept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8</a:t>
            </a:fld>
            <a:endParaRPr lang="en-GB"/>
          </a:p>
        </p:txBody>
      </p:sp>
    </p:spTree>
    <p:extLst>
      <p:ext uri="{BB962C8B-B14F-4D97-AF65-F5344CB8AC3E}">
        <p14:creationId xmlns:p14="http://schemas.microsoft.com/office/powerpoint/2010/main" val="418539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defTabSz="913029">
              <a:defRPr/>
            </a:pPr>
            <a:fld id="{371F1791-49DA-4A11-A71B-4DEDB48C96EA}" type="slidenum">
              <a:rPr lang="en-GB">
                <a:solidFill>
                  <a:prstClr val="black"/>
                </a:solidFill>
                <a:latin typeface="Calibri" panose="020F0502020204030204"/>
              </a:rPr>
              <a:pPr defTabSz="913029">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36158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er blitt gjort noen endringer i kostnadsmodellen etter presentasjonen til teknisk beregningsutvalg 5. februar. Det var ikke et tydelig skille mellom postene vedlikehold og forbedringer. I tallgrunnlaget som presenteres under, inneholder nå Forbedringer kun større tiltak som har vært gjenstand for prioriteringer, mens mindre tiltak knyttet til kontinuerlig vedlikehold som ikke er gjenstand for prioritering inngår i posten Vedlikehold. </a:t>
            </a:r>
          </a:p>
          <a:p>
            <a:r>
              <a:rPr lang="nb-NO" sz="1200" kern="1200" dirty="0">
                <a:solidFill>
                  <a:schemeClr val="tx1"/>
                </a:solidFill>
                <a:effectLst/>
                <a:latin typeface="+mn-lt"/>
                <a:ea typeface="+mn-ea"/>
                <a:cs typeface="+mn-cs"/>
              </a:rPr>
              <a:t>Posten Ide g konsept er for alle andre produkter lagt under posten Produktstyring, da dette utføres som en del av den løpende produktstyringen som forklart i kapittel 3.1.1</a:t>
            </a:r>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18</a:t>
            </a:fld>
            <a:endParaRPr lang="en-GB"/>
          </a:p>
        </p:txBody>
      </p:sp>
    </p:spTree>
    <p:extLst>
      <p:ext uri="{BB962C8B-B14F-4D97-AF65-F5344CB8AC3E}">
        <p14:creationId xmlns:p14="http://schemas.microsoft.com/office/powerpoint/2010/main" val="9013701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dk2"/>
        </a:solidFill>
        <a:effectLst/>
      </p:bgPr>
    </p:bg>
    <p:spTree>
      <p:nvGrpSpPr>
        <p:cNvPr id="1" name=""/>
        <p:cNvGrpSpPr/>
        <p:nvPr/>
      </p:nvGrpSpPr>
      <p:grpSpPr>
        <a:xfrm>
          <a:off x="0" y="0"/>
          <a:ext cx="0" cy="0"/>
          <a:chOff x="0" y="0"/>
          <a:chExt cx="0" cy="0"/>
        </a:xfrm>
      </p:grpSpPr>
      <p:pic>
        <p:nvPicPr>
          <p:cNvPr id="9" name="Gradertsirkel" hidden="1"/>
          <p:cNvPicPr>
            <a:picLocks noChangeAspect="1"/>
          </p:cNvPicPr>
          <p:nvPr userDrawn="1"/>
        </p:nvPicPr>
        <p:blipFill>
          <a:blip r:embed="rId2">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p:spPr>
      </p:pic>
      <p:sp>
        <p:nvSpPr>
          <p:cNvPr id="2" name="Tittel 1"/>
          <p:cNvSpPr>
            <a:spLocks noGrp="1"/>
          </p:cNvSpPr>
          <p:nvPr>
            <p:ph type="ctrTitle"/>
          </p:nvPr>
        </p:nvSpPr>
        <p:spPr>
          <a:xfrm>
            <a:off x="1800225" y="5106372"/>
            <a:ext cx="17138142" cy="828676"/>
          </a:xfrm>
        </p:spPr>
        <p:txBody>
          <a:bodyPr anchor="b">
            <a:normAutofit/>
          </a:bodyPr>
          <a:lstStyle>
            <a:lvl1pPr algn="l">
              <a:defRPr sz="5700" b="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1800225" y="6649441"/>
            <a:ext cx="11215401" cy="3311524"/>
          </a:xfrm>
        </p:spPr>
        <p:txBody>
          <a:bodyPr>
            <a:normAutofit/>
          </a:bodyPr>
          <a:lstStyle>
            <a:lvl1pPr marL="0" indent="0" algn="l">
              <a:lnSpc>
                <a:spcPct val="100000"/>
              </a:lnSpc>
              <a:spcBef>
                <a:spcPts val="0"/>
              </a:spcBef>
              <a:buNone/>
              <a:defRPr sz="40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endParaRPr lang="nb-NO" dirty="0"/>
          </a:p>
        </p:txBody>
      </p:sp>
      <p:pic>
        <p:nvPicPr>
          <p:cNvPr id="16" name="Sort_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180" y="1440180"/>
            <a:ext cx="3154287" cy="2160000"/>
          </a:xfrm>
          <a:prstGeom prst="rect">
            <a:avLst/>
          </a:prstGeom>
        </p:spPr>
      </p:pic>
      <p:pic>
        <p:nvPicPr>
          <p:cNvPr id="17" name="Hvit_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pic>
        <p:nvPicPr>
          <p:cNvPr id="11" name="Blåsirkel" hidden="1"/>
          <p:cNvPicPr>
            <a:picLocks noChangeAspect="1"/>
          </p:cNvPicPr>
          <p:nvPr userDrawn="1"/>
        </p:nvPicPr>
        <p:blipFill>
          <a:blip r:embed="rId5">
            <a:extLst>
              <a:ext uri="{BEBA8EAE-BF5A-486C-A8C5-ECC9F3942E4B}">
                <a14:imgProps xmlns:a14="http://schemas.microsoft.com/office/drawing/2010/main">
                  <a14:imgLayer r:embed="rId6">
                    <a14:imgEffect>
                      <a14:backgroundRemoval t="10000" b="90000" l="50261" r="94473"/>
                    </a14:imgEffect>
                  </a14:imgLayer>
                </a14:imgProps>
              </a:ex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0169E8"/>
          </a:solidFill>
        </p:spPr>
      </p:pic>
      <p:pic>
        <p:nvPicPr>
          <p:cNvPr id="12" name="Hvitsirkel" hidden="1"/>
          <p:cNvPicPr>
            <a:picLocks noChangeAspect="1"/>
          </p:cNvPicPr>
          <p:nvPr userDrawn="1"/>
        </p:nvPicPr>
        <p:blipFill>
          <a:blip r:embed="rId5">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FFFFFF"/>
          </a:solidFill>
        </p:spPr>
      </p:pic>
      <p:pic>
        <p:nvPicPr>
          <p:cNvPr id="13" name="Gråsirkel" hidden="1"/>
          <p:cNvPicPr>
            <a:picLocks noChangeAspect="1"/>
          </p:cNvPicPr>
          <p:nvPr userDrawn="1"/>
        </p:nvPicPr>
        <p:blipFill>
          <a:blip r:embed="rId5">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EEEEEE"/>
          </a:solidFill>
        </p:spPr>
      </p:pic>
      <p:pic>
        <p:nvPicPr>
          <p:cNvPr id="7" name="Blå_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
        <p:nvSpPr>
          <p:cNvPr id="14" name="Plassholder for SmartArt 13"/>
          <p:cNvSpPr>
            <a:spLocks noGrp="1"/>
          </p:cNvSpPr>
          <p:nvPr>
            <p:ph type="dgm" sz="quarter" idx="10" hasCustomPrompt="1"/>
          </p:nvPr>
        </p:nvSpPr>
        <p:spPr>
          <a:xfrm>
            <a:off x="1440000" y="1440000"/>
            <a:ext cx="3168000" cy="2167200"/>
          </a:xfrm>
          <a:blipFill>
            <a:blip r:embed="rId4"/>
            <a:stretch>
              <a:fillRect/>
            </a:stretch>
          </a:blipFill>
        </p:spPr>
        <p:txBody>
          <a:bodyPr>
            <a:normAutofit/>
          </a:bodyPr>
          <a:lstStyle>
            <a:lvl1pPr marL="0" indent="0">
              <a:buNone/>
              <a:defRPr sz="100"/>
            </a:lvl1pPr>
          </a:lstStyle>
          <a:p>
            <a:r>
              <a:rPr lang="nb-NO" dirty="0"/>
              <a:t>  </a:t>
            </a:r>
          </a:p>
        </p:txBody>
      </p:sp>
      <p:sp>
        <p:nvSpPr>
          <p:cNvPr id="18" name="Plassholder for SmartArt 13"/>
          <p:cNvSpPr>
            <a:spLocks noGrp="1"/>
          </p:cNvSpPr>
          <p:nvPr>
            <p:ph type="dgm" sz="quarter" idx="11" hasCustomPrompt="1"/>
          </p:nvPr>
        </p:nvSpPr>
        <p:spPr>
          <a:xfrm>
            <a:off x="22092527" y="2376000"/>
            <a:ext cx="2289600" cy="8917200"/>
          </a:xfrm>
          <a:blipFill>
            <a:blip r:embed="rId8"/>
            <a:stretch>
              <a:fillRect/>
            </a:stretch>
          </a:blipFill>
        </p:spPr>
        <p:txBody>
          <a:bodyPr>
            <a:normAutofit/>
          </a:bodyPr>
          <a:lstStyle>
            <a:lvl1pPr marL="0" indent="0">
              <a:buNone/>
              <a:defRPr sz="100"/>
            </a:lvl1pPr>
          </a:lstStyle>
          <a:p>
            <a:r>
              <a:rPr lang="nb-NO" dirty="0"/>
              <a:t>  </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endParaRPr lang="nb-NO"/>
          </a:p>
        </p:txBody>
      </p:sp>
      <p:sp>
        <p:nvSpPr>
          <p:cNvPr id="7" name="Plassholder for bunntekst 6"/>
          <p:cNvSpPr>
            <a:spLocks noGrp="1"/>
          </p:cNvSpPr>
          <p:nvPr>
            <p:ph type="ftr" sz="quarter" idx="11"/>
          </p:nvPr>
        </p:nvSpPr>
        <p:spPr/>
        <p:txBody>
          <a:bodyPr/>
          <a:lstStyle/>
          <a:p>
            <a:endParaRPr lang="nb-NO" dirty="0"/>
          </a:p>
        </p:txBody>
      </p:sp>
      <p:sp>
        <p:nvSpPr>
          <p:cNvPr id="8" name="Plassholder for lysbildenummer 7"/>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194384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904877" y="5653617"/>
            <a:ext cx="20553612" cy="1593850"/>
          </a:xfrm>
          <a:prstGeom prst="rect">
            <a:avLst/>
          </a:prstGeom>
        </p:spPr>
        <p:txBody>
          <a:bodyPr/>
          <a:lstStyle>
            <a:lvl1pPr algn="ctr">
              <a:defRPr sz="11999">
                <a:solidFill>
                  <a:schemeClr val="bg1"/>
                </a:solidFill>
              </a:defRPr>
            </a:lvl1pPr>
          </a:lstStyle>
          <a:p>
            <a:r>
              <a:rPr lang="en-US"/>
              <a:t>Click to edit Master title style</a:t>
            </a:r>
            <a:endParaRPr lang="nb-NO" dirty="0"/>
          </a:p>
        </p:txBody>
      </p:sp>
    </p:spTree>
    <p:extLst>
      <p:ext uri="{BB962C8B-B14F-4D97-AF65-F5344CB8AC3E}">
        <p14:creationId xmlns:p14="http://schemas.microsoft.com/office/powerpoint/2010/main" val="346435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0"/>
          </p:nvPr>
        </p:nvSpPr>
        <p:spPr>
          <a:xfrm>
            <a:off x="1904876" y="2974973"/>
            <a:ext cx="20572661" cy="8188326"/>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en-US"/>
              <a:t>Edit Master text styles</a:t>
            </a:r>
          </a:p>
        </p:txBody>
      </p:sp>
    </p:spTree>
    <p:extLst>
      <p:ext uri="{BB962C8B-B14F-4D97-AF65-F5344CB8AC3E}">
        <p14:creationId xmlns:p14="http://schemas.microsoft.com/office/powerpoint/2010/main" val="921131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a:prstGeom prst="rect">
            <a:avLst/>
          </a:prstGeom>
        </p:spPr>
        <p:txBody>
          <a:bodyPr anchor="b"/>
          <a:lstStyle>
            <a:lvl1pPr>
              <a:defRPr sz="11999">
                <a:solidFill>
                  <a:schemeClr val="bg1"/>
                </a:solidFill>
              </a:defRPr>
            </a:lvl1pPr>
          </a:lstStyle>
          <a:p>
            <a:r>
              <a:rPr lang="en-US"/>
              <a:t>Click to edit Master title style</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6"/>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Edit Master text styles</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73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12572182" y="2974970"/>
            <a:ext cx="9905355" cy="8702676"/>
          </a:xfrm>
        </p:spPr>
        <p:txBody>
          <a:bodyPr/>
          <a:lstStyle/>
          <a:p>
            <a:pPr lvl="0"/>
            <a:r>
              <a:rPr lang="en-US"/>
              <a:t>Edit Master text styles</a:t>
            </a:r>
          </a:p>
          <a:p>
            <a:pPr lvl="1"/>
            <a:r>
              <a:rPr lang="en-US"/>
              <a:t>Second level</a:t>
            </a:r>
          </a:p>
          <a:p>
            <a:pPr lvl="2"/>
            <a:r>
              <a:rPr lang="en-US"/>
              <a:t>Third level</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en-US"/>
              <a:t>Edit Master text styles</a:t>
            </a:r>
          </a:p>
        </p:txBody>
      </p:sp>
    </p:spTree>
    <p:extLst>
      <p:ext uri="{BB962C8B-B14F-4D97-AF65-F5344CB8AC3E}">
        <p14:creationId xmlns:p14="http://schemas.microsoft.com/office/powerpoint/2010/main" val="71970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89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rå bakgrunn_Tittel_en spalte">
    <p:spTree>
      <p:nvGrpSpPr>
        <p:cNvPr id="1" name=""/>
        <p:cNvGrpSpPr/>
        <p:nvPr/>
      </p:nvGrpSpPr>
      <p:grpSpPr>
        <a:xfrm>
          <a:off x="0" y="0"/>
          <a:ext cx="0" cy="0"/>
          <a:chOff x="0" y="0"/>
          <a:chExt cx="0" cy="0"/>
        </a:xfrm>
      </p:grpSpPr>
      <p:sp>
        <p:nvSpPr>
          <p:cNvPr id="6" name="Rektangel 5"/>
          <p:cNvSpPr/>
          <p:nvPr userDrawn="1"/>
        </p:nvSpPr>
        <p:spPr>
          <a:xfrm>
            <a:off x="0" y="9"/>
            <a:ext cx="24382413" cy="13715998"/>
          </a:xfrm>
          <a:prstGeom prst="rect">
            <a:avLst/>
          </a:prstGeom>
          <a:solidFill>
            <a:srgbClr val="27323C"/>
          </a:solidFill>
          <a:ln>
            <a:solidFill>
              <a:srgbClr val="2732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dirty="0">
              <a:ln>
                <a:noFill/>
              </a:ln>
              <a:solidFill>
                <a:srgbClr val="27323C"/>
              </a:solidFill>
            </a:endParaRPr>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06763" y="12615334"/>
            <a:ext cx="3470174" cy="704960"/>
          </a:xfrm>
          <a:prstGeom prst="rect">
            <a:avLst/>
          </a:prstGeom>
        </p:spPr>
      </p:pic>
      <p:sp>
        <p:nvSpPr>
          <p:cNvPr id="2" name="Tittel 1"/>
          <p:cNvSpPr>
            <a:spLocks noGrp="1"/>
          </p:cNvSpPr>
          <p:nvPr>
            <p:ph type="title" hasCustomPrompt="1"/>
          </p:nvPr>
        </p:nvSpPr>
        <p:spPr>
          <a:xfrm>
            <a:off x="2020114" y="1786977"/>
            <a:ext cx="20453029" cy="1398222"/>
          </a:xfrm>
          <a:noFill/>
        </p:spPr>
        <p:txBody>
          <a:bodyPr anchor="b">
            <a:noAutofit/>
          </a:bodyPr>
          <a:lstStyle>
            <a:lvl1pPr algn="l">
              <a:defRPr sz="6400" cap="all">
                <a:solidFill>
                  <a:schemeClr val="bg1"/>
                </a:solidFill>
                <a:latin typeface="Arial"/>
                <a:cs typeface="Arial"/>
              </a:defRPr>
            </a:lvl1pPr>
          </a:lstStyle>
          <a:p>
            <a:r>
              <a:rPr lang="nb-NO" dirty="0"/>
              <a:t>KLIKK FOR TITTEL</a:t>
            </a:r>
          </a:p>
        </p:txBody>
      </p:sp>
      <p:sp>
        <p:nvSpPr>
          <p:cNvPr id="9" name="Plassholder for innhold 2"/>
          <p:cNvSpPr>
            <a:spLocks noGrp="1"/>
          </p:cNvSpPr>
          <p:nvPr>
            <p:ph idx="1" hasCustomPrompt="1"/>
          </p:nvPr>
        </p:nvSpPr>
        <p:spPr>
          <a:xfrm>
            <a:off x="2020109" y="3380570"/>
            <a:ext cx="20453031" cy="8834576"/>
          </a:xfrm>
        </p:spPr>
        <p:txBody>
          <a:bodyPr/>
          <a:lstStyle>
            <a:lvl1pPr marL="571471" indent="-571471">
              <a:buFont typeface="Arial"/>
              <a:buChar char="•"/>
              <a:defRPr sz="4000">
                <a:solidFill>
                  <a:schemeClr val="bg1"/>
                </a:solidFill>
                <a:latin typeface="Arial"/>
                <a:cs typeface="Arial"/>
              </a:defRPr>
            </a:lvl1pPr>
            <a:lvl2pPr>
              <a:defRPr sz="3600">
                <a:solidFill>
                  <a:schemeClr val="bg1"/>
                </a:solidFill>
                <a:latin typeface="Arial"/>
                <a:cs typeface="Arial"/>
              </a:defRPr>
            </a:lvl2pPr>
            <a:lvl3pPr>
              <a:defRPr sz="3200">
                <a:solidFill>
                  <a:schemeClr val="bg1"/>
                </a:solidFill>
                <a:latin typeface="Arial"/>
                <a:cs typeface="Arial"/>
              </a:defRPr>
            </a:lvl3pPr>
            <a:lvl4pPr>
              <a:defRPr>
                <a:latin typeface="Arial"/>
                <a:cs typeface="Arial"/>
              </a:defRPr>
            </a:lvl4pPr>
            <a:lvl5pPr>
              <a:defRPr>
                <a:latin typeface="Arial"/>
                <a:cs typeface="Arial"/>
              </a:defRPr>
            </a:lvl5pPr>
          </a:lstStyle>
          <a:p>
            <a:pPr lvl="0"/>
            <a:r>
              <a:rPr lang="nb-NO" dirty="0"/>
              <a:t>Klikk for tekst</a:t>
            </a:r>
          </a:p>
          <a:p>
            <a:pPr lvl="1"/>
            <a:r>
              <a:rPr lang="nb-NO" dirty="0"/>
              <a:t>Andre nivå</a:t>
            </a:r>
          </a:p>
          <a:p>
            <a:pPr lvl="2"/>
            <a:r>
              <a:rPr lang="nb-NO" dirty="0"/>
              <a:t>Tredje nivå</a:t>
            </a:r>
          </a:p>
        </p:txBody>
      </p:sp>
    </p:spTree>
    <p:extLst>
      <p:ext uri="{BB962C8B-B14F-4D97-AF65-F5344CB8AC3E}">
        <p14:creationId xmlns:p14="http://schemas.microsoft.com/office/powerpoint/2010/main" val="34822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1904876" y="2974975"/>
            <a:ext cx="20572661" cy="8188326"/>
          </a:xfrm>
          <a:prstGeom prst="rect">
            <a:avLst/>
          </a:prstGeom>
        </p:spPr>
        <p:txBody>
          <a:bodyPr vert="horz" wrap="square"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cxnSp>
        <p:nvCxnSpPr>
          <p:cNvPr id="9" name="Straight Connector 8"/>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904876" y="930445"/>
            <a:ext cx="20572661" cy="1200329"/>
          </a:xfrm>
          <a:prstGeom prst="rect">
            <a:avLst/>
          </a:prstGeom>
          <a:noFill/>
        </p:spPr>
        <p:txBody>
          <a:bodyPr wrap="square" rtlCol="0">
            <a:spAutoFit/>
          </a:bodyPr>
          <a:lstStyle/>
          <a:p>
            <a:endParaRPr lang="nb-NO" sz="7200" dirty="0">
              <a:solidFill>
                <a:schemeClr val="accent6"/>
              </a:solidFill>
            </a:endParaRPr>
          </a:p>
        </p:txBody>
      </p:sp>
      <p:sp>
        <p:nvSpPr>
          <p:cNvPr id="12" name="Text Placeholder 11"/>
          <p:cNvSpPr>
            <a:spLocks noGrp="1"/>
          </p:cNvSpPr>
          <p:nvPr>
            <p:ph type="body" sz="quarter" idx="10"/>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en-US" dirty="0"/>
              <a:t>Edit Master text style</a:t>
            </a:r>
          </a:p>
        </p:txBody>
      </p:sp>
    </p:spTree>
    <p:extLst>
      <p:ext uri="{BB962C8B-B14F-4D97-AF65-F5344CB8AC3E}">
        <p14:creationId xmlns:p14="http://schemas.microsoft.com/office/powerpoint/2010/main" val="1161695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idx="1"/>
          </p:nvPr>
        </p:nvSpPr>
        <p:spPr>
          <a:xfrm>
            <a:off x="1904876" y="2974975"/>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192882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telslide">
    <p:bg>
      <p:bgPr>
        <a:solidFill>
          <a:schemeClr val="dk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5454682" y="5106372"/>
            <a:ext cx="17138142" cy="828676"/>
          </a:xfrm>
        </p:spPr>
        <p:txBody>
          <a:bodyPr anchor="b">
            <a:normAutofit/>
          </a:bodyPr>
          <a:lstStyle>
            <a:lvl1pPr algn="r">
              <a:defRPr sz="5700" b="0">
                <a:solidFill>
                  <a:schemeClr val="bg1"/>
                </a:solidFill>
              </a:defRPr>
            </a:lvl1pPr>
          </a:lstStyle>
          <a:p>
            <a:r>
              <a:rPr lang="nb-NO" dirty="0"/>
              <a:t>Klikk for å legge inn en kapitteltittel</a:t>
            </a:r>
          </a:p>
        </p:txBody>
      </p:sp>
      <p:sp>
        <p:nvSpPr>
          <p:cNvPr id="3" name="Undertittel 2"/>
          <p:cNvSpPr>
            <a:spLocks noGrp="1"/>
          </p:cNvSpPr>
          <p:nvPr>
            <p:ph type="subTitle" idx="1"/>
          </p:nvPr>
        </p:nvSpPr>
        <p:spPr>
          <a:xfrm>
            <a:off x="11377423" y="6649441"/>
            <a:ext cx="11215401" cy="3311524"/>
          </a:xfrm>
        </p:spPr>
        <p:txBody>
          <a:bodyPr>
            <a:normAutofit/>
          </a:bodyPr>
          <a:lstStyle>
            <a:lvl1pPr marL="0" indent="0" algn="r">
              <a:lnSpc>
                <a:spcPct val="100000"/>
              </a:lnSpc>
              <a:spcBef>
                <a:spcPts val="0"/>
              </a:spcBef>
              <a:buNone/>
              <a:defRPr sz="40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endParaRPr lang="nb-NO" dirty="0"/>
          </a:p>
        </p:txBody>
      </p:sp>
      <p:pic>
        <p:nvPicPr>
          <p:cNvPr id="5" name="Sort_logo"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180" y="1440180"/>
            <a:ext cx="3154287" cy="2160000"/>
          </a:xfrm>
          <a:prstGeom prst="rect">
            <a:avLst/>
          </a:prstGeom>
        </p:spPr>
      </p:pic>
      <p:pic>
        <p:nvPicPr>
          <p:cNvPr id="6" name="Hvit_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sp>
        <p:nvSpPr>
          <p:cNvPr id="7" name="Plassholder for SmartArt 13"/>
          <p:cNvSpPr>
            <a:spLocks noGrp="1"/>
          </p:cNvSpPr>
          <p:nvPr>
            <p:ph type="dgm" sz="quarter" idx="10" hasCustomPrompt="1"/>
          </p:nvPr>
        </p:nvSpPr>
        <p:spPr>
          <a:xfrm>
            <a:off x="1440000" y="1440000"/>
            <a:ext cx="3168000" cy="2167200"/>
          </a:xfrm>
          <a:blipFill>
            <a:blip r:embed="rId3"/>
            <a:stretch>
              <a:fillRect/>
            </a:stretch>
          </a:blipFill>
        </p:spPr>
        <p:txBody>
          <a:bodyPr>
            <a:normAutofit/>
          </a:bodyPr>
          <a:lstStyle>
            <a:lvl1pPr marL="0" indent="0">
              <a:buNone/>
              <a:defRPr sz="100"/>
            </a:lvl1pPr>
          </a:lstStyle>
          <a:p>
            <a:r>
              <a:rPr lang="nb-NO" dirty="0"/>
              <a:t>  </a:t>
            </a:r>
          </a:p>
        </p:txBody>
      </p:sp>
      <p:pic>
        <p:nvPicPr>
          <p:cNvPr id="8" name="Blå_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Tree>
    <p:extLst>
      <p:ext uri="{BB962C8B-B14F-4D97-AF65-F5344CB8AC3E}">
        <p14:creationId xmlns:p14="http://schemas.microsoft.com/office/powerpoint/2010/main" val="44371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idx="1"/>
          </p:nvPr>
        </p:nvSpPr>
        <p:spPr>
          <a:xfrm>
            <a:off x="1904876" y="2974975"/>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266096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idx="1"/>
          </p:nvPr>
        </p:nvSpPr>
        <p:spPr>
          <a:xfrm>
            <a:off x="1904876" y="2974975"/>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3121215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767E02-BCC6-BA42-86D7-9C5DE115B668}"/>
              </a:ext>
            </a:extLst>
          </p:cNvPr>
          <p:cNvSpPr>
            <a:spLocks noGrp="1"/>
          </p:cNvSpPr>
          <p:nvPr>
            <p:ph type="ctrTitle"/>
          </p:nvPr>
        </p:nvSpPr>
        <p:spPr>
          <a:xfrm>
            <a:off x="1751886" y="3160800"/>
            <a:ext cx="20878641" cy="4320000"/>
          </a:xfrm>
          <a:prstGeom prst="rect">
            <a:avLst/>
          </a:prstGeom>
        </p:spPr>
        <p:txBody>
          <a:bodyPr vert="horz" lIns="91440" tIns="45720" rIns="91440" bIns="45720" rtlCol="0" anchor="b" anchorCtr="0">
            <a:normAutofit/>
          </a:bodyPr>
          <a:lstStyle>
            <a:lvl1pPr algn="ctr" defTabSz="1828709" rtl="0" eaLnBrk="1" latinLnBrk="0" hangingPunct="1">
              <a:lnSpc>
                <a:spcPct val="90000"/>
              </a:lnSpc>
              <a:spcBef>
                <a:spcPct val="0"/>
              </a:spcBef>
              <a:buNone/>
              <a:defRPr sz="11999" kern="1200">
                <a:solidFill>
                  <a:schemeClr val="tx1"/>
                </a:solidFill>
                <a:latin typeface="+mj-lt"/>
                <a:ea typeface="+mj-ea"/>
                <a:cs typeface="+mj-cs"/>
              </a:defRPr>
            </a:lvl1pPr>
          </a:lstStyle>
          <a:p>
            <a:r>
              <a:rPr lang="nb-NO" dirty="0"/>
              <a:t>Klikk for å redigere tittelstil</a:t>
            </a:r>
          </a:p>
        </p:txBody>
      </p:sp>
      <p:sp>
        <p:nvSpPr>
          <p:cNvPr id="7" name="Plassholder for dato 6">
            <a:extLst>
              <a:ext uri="{FF2B5EF4-FFF2-40B4-BE49-F238E27FC236}">
                <a16:creationId xmlns:a16="http://schemas.microsoft.com/office/drawing/2014/main" id="{42D0EB50-1D47-0A40-AE1B-584457D8D8D4}"/>
              </a:ext>
            </a:extLst>
          </p:cNvPr>
          <p:cNvSpPr>
            <a:spLocks noGrp="1"/>
          </p:cNvSpPr>
          <p:nvPr>
            <p:ph type="dt" sz="half" idx="10"/>
          </p:nvPr>
        </p:nvSpPr>
        <p:spPr>
          <a:xfrm>
            <a:off x="1904876" y="15963903"/>
            <a:ext cx="5257458" cy="730250"/>
          </a:xfrm>
        </p:spPr>
        <p:txBody>
          <a:bodyPr/>
          <a:lstStyle/>
          <a:p>
            <a:fld id="{2AABD95E-7010-EE4F-A4F8-94DF07F2F7EF}" type="datetimeFigureOut">
              <a:rPr lang="nb-NO" smtClean="0"/>
              <a:pPr/>
              <a:t>02.04.2020</a:t>
            </a:fld>
            <a:endParaRPr lang="nb-NO" dirty="0"/>
          </a:p>
        </p:txBody>
      </p:sp>
      <p:sp>
        <p:nvSpPr>
          <p:cNvPr id="8" name="Plassholder for bunntekst 7">
            <a:extLst>
              <a:ext uri="{FF2B5EF4-FFF2-40B4-BE49-F238E27FC236}">
                <a16:creationId xmlns:a16="http://schemas.microsoft.com/office/drawing/2014/main" id="{200C15CC-67E0-7C46-8708-F596E7587176}"/>
              </a:ext>
            </a:extLst>
          </p:cNvPr>
          <p:cNvSpPr>
            <a:spLocks noGrp="1"/>
          </p:cNvSpPr>
          <p:nvPr>
            <p:ph type="ftr" sz="quarter" idx="11"/>
          </p:nvPr>
        </p:nvSpPr>
        <p:spPr>
          <a:xfrm>
            <a:off x="8076675" y="15963903"/>
            <a:ext cx="8229064" cy="730250"/>
          </a:xfrm>
        </p:spPr>
        <p:txBody>
          <a:bodyPr/>
          <a:lstStyle/>
          <a:p>
            <a:endParaRPr lang="nb-NO"/>
          </a:p>
        </p:txBody>
      </p:sp>
      <p:sp>
        <p:nvSpPr>
          <p:cNvPr id="9" name="Plassholder for lysbildenummer 8">
            <a:extLst>
              <a:ext uri="{FF2B5EF4-FFF2-40B4-BE49-F238E27FC236}">
                <a16:creationId xmlns:a16="http://schemas.microsoft.com/office/drawing/2014/main" id="{C06FDFBF-9272-BC48-88A0-96C513C66E73}"/>
              </a:ext>
            </a:extLst>
          </p:cNvPr>
          <p:cNvSpPr>
            <a:spLocks noGrp="1"/>
          </p:cNvSpPr>
          <p:nvPr>
            <p:ph type="sldNum" sz="quarter" idx="12"/>
          </p:nvPr>
        </p:nvSpPr>
        <p:spPr>
          <a:xfrm>
            <a:off x="17220079" y="15963903"/>
            <a:ext cx="740180" cy="730250"/>
          </a:xfrm>
        </p:spPr>
        <p:txBody>
          <a:bodyPr/>
          <a:lstStyle/>
          <a:p>
            <a:fld id="{ED536C12-3FF1-4C42-B173-DB33316FE144}" type="slidenum">
              <a:rPr lang="nb-NO" smtClean="0"/>
              <a:pPr/>
              <a:t>‹#›</a:t>
            </a:fld>
            <a:endParaRPr lang="nb-NO" dirty="0"/>
          </a:p>
        </p:txBody>
      </p:sp>
      <p:pic>
        <p:nvPicPr>
          <p:cNvPr id="6" name="Picture 4">
            <a:extLst>
              <a:ext uri="{FF2B5EF4-FFF2-40B4-BE49-F238E27FC236}">
                <a16:creationId xmlns:a16="http://schemas.microsoft.com/office/drawing/2014/main" id="{67869438-DE68-CA44-AADD-DC917A15D6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380508" y="12685068"/>
            <a:ext cx="3226560" cy="340880"/>
          </a:xfrm>
          <a:prstGeom prst="rect">
            <a:avLst/>
          </a:prstGeom>
        </p:spPr>
      </p:pic>
    </p:spTree>
    <p:extLst>
      <p:ext uri="{BB962C8B-B14F-4D97-AF65-F5344CB8AC3E}">
        <p14:creationId xmlns:p14="http://schemas.microsoft.com/office/powerpoint/2010/main" val="1868718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767E02-BCC6-BA42-86D7-9C5DE115B668}"/>
              </a:ext>
            </a:extLst>
          </p:cNvPr>
          <p:cNvSpPr>
            <a:spLocks noGrp="1"/>
          </p:cNvSpPr>
          <p:nvPr>
            <p:ph type="ctrTitle"/>
          </p:nvPr>
        </p:nvSpPr>
        <p:spPr>
          <a:xfrm>
            <a:off x="1751886" y="3160800"/>
            <a:ext cx="20878641" cy="4320000"/>
          </a:xfrm>
          <a:prstGeom prst="rect">
            <a:avLst/>
          </a:prstGeom>
        </p:spPr>
        <p:txBody>
          <a:bodyPr vert="horz" lIns="91440" tIns="45720" rIns="91440" bIns="45720" rtlCol="0" anchor="b" anchorCtr="0">
            <a:normAutofit/>
          </a:bodyPr>
          <a:lstStyle>
            <a:lvl1pPr algn="ctr" defTabSz="1828709" rtl="0" eaLnBrk="1" latinLnBrk="0" hangingPunct="1">
              <a:lnSpc>
                <a:spcPct val="90000"/>
              </a:lnSpc>
              <a:spcBef>
                <a:spcPct val="0"/>
              </a:spcBef>
              <a:buNone/>
              <a:defRPr sz="11999" kern="1200">
                <a:solidFill>
                  <a:schemeClr val="tx1"/>
                </a:solidFill>
                <a:latin typeface="+mj-lt"/>
                <a:ea typeface="+mj-ea"/>
                <a:cs typeface="+mj-cs"/>
              </a:defRPr>
            </a:lvl1pPr>
          </a:lstStyle>
          <a:p>
            <a:r>
              <a:rPr lang="nb-NO" dirty="0"/>
              <a:t>Klikk for å redigere tittelstil</a:t>
            </a:r>
          </a:p>
        </p:txBody>
      </p:sp>
      <p:sp>
        <p:nvSpPr>
          <p:cNvPr id="3" name="Undertittel 2">
            <a:extLst>
              <a:ext uri="{FF2B5EF4-FFF2-40B4-BE49-F238E27FC236}">
                <a16:creationId xmlns:a16="http://schemas.microsoft.com/office/drawing/2014/main" id="{362C06E1-87A6-DD4C-A9C6-3E36805AAFEF}"/>
              </a:ext>
            </a:extLst>
          </p:cNvPr>
          <p:cNvSpPr>
            <a:spLocks noGrp="1"/>
          </p:cNvSpPr>
          <p:nvPr>
            <p:ph type="subTitle" idx="1"/>
          </p:nvPr>
        </p:nvSpPr>
        <p:spPr>
          <a:xfrm>
            <a:off x="3047802" y="7552800"/>
            <a:ext cx="18286810" cy="2962800"/>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Klikk for å redigere undertittelstil i malen</a:t>
            </a:r>
          </a:p>
        </p:txBody>
      </p:sp>
      <p:sp>
        <p:nvSpPr>
          <p:cNvPr id="7" name="Plassholder for dato 6">
            <a:extLst>
              <a:ext uri="{FF2B5EF4-FFF2-40B4-BE49-F238E27FC236}">
                <a16:creationId xmlns:a16="http://schemas.microsoft.com/office/drawing/2014/main" id="{866F2B95-7DD3-C240-AA81-8E2A980CD735}"/>
              </a:ext>
            </a:extLst>
          </p:cNvPr>
          <p:cNvSpPr>
            <a:spLocks noGrp="1"/>
          </p:cNvSpPr>
          <p:nvPr>
            <p:ph type="dt" sz="half" idx="10"/>
          </p:nvPr>
        </p:nvSpPr>
        <p:spPr>
          <a:xfrm>
            <a:off x="1904876" y="15408733"/>
            <a:ext cx="5257458" cy="730250"/>
          </a:xfrm>
        </p:spPr>
        <p:txBody>
          <a:bodyPr/>
          <a:lstStyle/>
          <a:p>
            <a:fld id="{2AABD95E-7010-EE4F-A4F8-94DF07F2F7EF}" type="datetimeFigureOut">
              <a:rPr lang="nb-NO" smtClean="0"/>
              <a:pPr/>
              <a:t>02.04.2020</a:t>
            </a:fld>
            <a:endParaRPr lang="nb-NO" dirty="0"/>
          </a:p>
        </p:txBody>
      </p:sp>
      <p:sp>
        <p:nvSpPr>
          <p:cNvPr id="8" name="Plassholder for bunntekst 7">
            <a:extLst>
              <a:ext uri="{FF2B5EF4-FFF2-40B4-BE49-F238E27FC236}">
                <a16:creationId xmlns:a16="http://schemas.microsoft.com/office/drawing/2014/main" id="{44335C71-C166-DE48-80DA-ADC8B49D3E03}"/>
              </a:ext>
            </a:extLst>
          </p:cNvPr>
          <p:cNvSpPr>
            <a:spLocks noGrp="1"/>
          </p:cNvSpPr>
          <p:nvPr>
            <p:ph type="ftr" sz="quarter" idx="11"/>
          </p:nvPr>
        </p:nvSpPr>
        <p:spPr>
          <a:xfrm>
            <a:off x="8076675" y="15408733"/>
            <a:ext cx="8229064" cy="730250"/>
          </a:xfrm>
        </p:spPr>
        <p:txBody>
          <a:bodyPr/>
          <a:lstStyle/>
          <a:p>
            <a:endParaRPr lang="nb-NO"/>
          </a:p>
        </p:txBody>
      </p:sp>
      <p:sp>
        <p:nvSpPr>
          <p:cNvPr id="9" name="Plassholder for lysbildenummer 8">
            <a:extLst>
              <a:ext uri="{FF2B5EF4-FFF2-40B4-BE49-F238E27FC236}">
                <a16:creationId xmlns:a16="http://schemas.microsoft.com/office/drawing/2014/main" id="{BB1B9563-41E3-6943-848B-15E9A7F90FB2}"/>
              </a:ext>
            </a:extLst>
          </p:cNvPr>
          <p:cNvSpPr>
            <a:spLocks noGrp="1"/>
          </p:cNvSpPr>
          <p:nvPr>
            <p:ph type="sldNum" sz="quarter" idx="12"/>
          </p:nvPr>
        </p:nvSpPr>
        <p:spPr>
          <a:xfrm>
            <a:off x="17220079" y="15408733"/>
            <a:ext cx="740180" cy="730250"/>
          </a:xfrm>
        </p:spPr>
        <p:txBody>
          <a:bodyPr/>
          <a:lstStyle/>
          <a:p>
            <a:fld id="{ED536C12-3FF1-4C42-B173-DB33316FE144}" type="slidenum">
              <a:rPr lang="nb-NO" smtClean="0"/>
              <a:pPr/>
              <a:t>‹#›</a:t>
            </a:fld>
            <a:endParaRPr lang="nb-NO" dirty="0"/>
          </a:p>
        </p:txBody>
      </p:sp>
      <p:pic>
        <p:nvPicPr>
          <p:cNvPr id="10" name="Picture 4">
            <a:extLst>
              <a:ext uri="{FF2B5EF4-FFF2-40B4-BE49-F238E27FC236}">
                <a16:creationId xmlns:a16="http://schemas.microsoft.com/office/drawing/2014/main" id="{BEE74E1A-1859-8E43-A992-8C7379F2CB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380508" y="12685068"/>
            <a:ext cx="3226560" cy="340880"/>
          </a:xfrm>
          <a:prstGeom prst="rect">
            <a:avLst/>
          </a:prstGeom>
        </p:spPr>
      </p:pic>
    </p:spTree>
    <p:extLst>
      <p:ext uri="{BB962C8B-B14F-4D97-AF65-F5344CB8AC3E}">
        <p14:creationId xmlns:p14="http://schemas.microsoft.com/office/powerpoint/2010/main" val="715986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2"/>
          <p:cNvSpPr>
            <a:spLocks noGrp="1"/>
          </p:cNvSpPr>
          <p:nvPr>
            <p:ph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3" name="Plassholder for dato 2">
            <a:extLst>
              <a:ext uri="{FF2B5EF4-FFF2-40B4-BE49-F238E27FC236}">
                <a16:creationId xmlns:a16="http://schemas.microsoft.com/office/drawing/2014/main" id="{BE9120B3-48BD-864A-A01D-F8786A7CAA0C}"/>
              </a:ext>
            </a:extLst>
          </p:cNvPr>
          <p:cNvSpPr>
            <a:spLocks noGrp="1"/>
          </p:cNvSpPr>
          <p:nvPr>
            <p:ph type="dt" sz="half" idx="10"/>
          </p:nvPr>
        </p:nvSpPr>
        <p:spPr/>
        <p:txBody>
          <a:bodyPr/>
          <a:lstStyle/>
          <a:p>
            <a:fld id="{2AABD95E-7010-EE4F-A4F8-94DF07F2F7EF}" type="datetimeFigureOut">
              <a:rPr lang="nb-NO" smtClean="0"/>
              <a:pPr/>
              <a:t>02.04.2020</a:t>
            </a:fld>
            <a:endParaRPr lang="nb-NO" dirty="0"/>
          </a:p>
        </p:txBody>
      </p:sp>
      <p:sp>
        <p:nvSpPr>
          <p:cNvPr id="4" name="Plassholder for bunntekst 3">
            <a:extLst>
              <a:ext uri="{FF2B5EF4-FFF2-40B4-BE49-F238E27FC236}">
                <a16:creationId xmlns:a16="http://schemas.microsoft.com/office/drawing/2014/main" id="{CC598957-8D73-A842-B740-7949627C32C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26C7F55-4CF2-5A4C-A151-37C14D6CDE33}"/>
              </a:ext>
            </a:extLst>
          </p:cNvPr>
          <p:cNvSpPr>
            <a:spLocks noGrp="1"/>
          </p:cNvSpPr>
          <p:nvPr>
            <p:ph type="sldNum" sz="quarter" idx="12"/>
          </p:nvPr>
        </p:nvSpPr>
        <p:spPr/>
        <p:txBody>
          <a:bodyPr/>
          <a:lstStyle/>
          <a:p>
            <a:fld id="{ED536C12-3FF1-4C42-B173-DB33316FE144}" type="slidenum">
              <a:rPr lang="nb-NO" smtClean="0"/>
              <a:pPr/>
              <a:t>‹#›</a:t>
            </a:fld>
            <a:endParaRPr lang="nb-NO" dirty="0"/>
          </a:p>
        </p:txBody>
      </p:sp>
      <p:sp>
        <p:nvSpPr>
          <p:cNvPr id="8" name="Tittel 7">
            <a:extLst>
              <a:ext uri="{FF2B5EF4-FFF2-40B4-BE49-F238E27FC236}">
                <a16:creationId xmlns:a16="http://schemas.microsoft.com/office/drawing/2014/main" id="{72DAC8FC-53B4-154C-BD31-C20EA9D59FD2}"/>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972026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p:spPr>
        <p:txBody>
          <a:bodyPr anchor="b"/>
          <a:lstStyle>
            <a:lvl1pPr>
              <a:defRPr sz="11999">
                <a:solidFill>
                  <a:schemeClr val="tx1"/>
                </a:solidFill>
              </a:defRPr>
            </a:lvl1pPr>
          </a:lstStyle>
          <a:p>
            <a:r>
              <a:rPr lang="en-US" dirty="0"/>
              <a:t>Click to edit Master title style</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Plassholder for dato 3">
            <a:extLst>
              <a:ext uri="{FF2B5EF4-FFF2-40B4-BE49-F238E27FC236}">
                <a16:creationId xmlns:a16="http://schemas.microsoft.com/office/drawing/2014/main" id="{A26D059F-D03B-844A-838F-51D1B954139E}"/>
              </a:ext>
            </a:extLst>
          </p:cNvPr>
          <p:cNvSpPr>
            <a:spLocks noGrp="1"/>
          </p:cNvSpPr>
          <p:nvPr>
            <p:ph type="dt" sz="half" idx="10"/>
          </p:nvPr>
        </p:nvSpPr>
        <p:spPr/>
        <p:txBody>
          <a:bodyPr/>
          <a:lstStyle/>
          <a:p>
            <a:fld id="{2AABD95E-7010-EE4F-A4F8-94DF07F2F7EF}" type="datetimeFigureOut">
              <a:rPr lang="nb-NO" smtClean="0"/>
              <a:pPr/>
              <a:t>02.04.2020</a:t>
            </a:fld>
            <a:endParaRPr lang="nb-NO" dirty="0"/>
          </a:p>
        </p:txBody>
      </p:sp>
      <p:sp>
        <p:nvSpPr>
          <p:cNvPr id="5" name="Plassholder for bunntekst 4">
            <a:extLst>
              <a:ext uri="{FF2B5EF4-FFF2-40B4-BE49-F238E27FC236}">
                <a16:creationId xmlns:a16="http://schemas.microsoft.com/office/drawing/2014/main" id="{70E57C78-CF0F-E84A-9039-3F66536EF6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F0871E1-0F1C-924B-87F2-B9E272C31FAE}"/>
              </a:ext>
            </a:extLst>
          </p:cNvPr>
          <p:cNvSpPr>
            <a:spLocks noGrp="1"/>
          </p:cNvSpPr>
          <p:nvPr>
            <p:ph type="sldNum" sz="quarter" idx="12"/>
          </p:nvPr>
        </p:nvSpPr>
        <p:spPr/>
        <p:txBody>
          <a:bodyPr/>
          <a:lstStyle/>
          <a:p>
            <a:fld id="{ED536C12-3FF1-4C42-B173-DB33316FE144}" type="slidenum">
              <a:rPr lang="nb-NO" smtClean="0"/>
              <a:pPr/>
              <a:t>‹#›</a:t>
            </a:fld>
            <a:endParaRPr lang="nb-NO" dirty="0"/>
          </a:p>
        </p:txBody>
      </p:sp>
      <p:pic>
        <p:nvPicPr>
          <p:cNvPr id="9" name="Picture 4">
            <a:extLst>
              <a:ext uri="{FF2B5EF4-FFF2-40B4-BE49-F238E27FC236}">
                <a16:creationId xmlns:a16="http://schemas.microsoft.com/office/drawing/2014/main" id="{11A4D9D8-1C0C-AD47-BC38-549273DBEAE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380508" y="12685068"/>
            <a:ext cx="3226560" cy="340880"/>
          </a:xfrm>
          <a:prstGeom prst="rect">
            <a:avLst/>
          </a:prstGeom>
        </p:spPr>
      </p:pic>
    </p:spTree>
    <p:extLst>
      <p:ext uri="{BB962C8B-B14F-4D97-AF65-F5344CB8AC3E}">
        <p14:creationId xmlns:p14="http://schemas.microsoft.com/office/powerpoint/2010/main" val="920318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572182" y="2974970"/>
            <a:ext cx="9905355" cy="8702676"/>
          </a:xfrm>
        </p:spPr>
        <p:txBody>
          <a:bodyPr/>
          <a:lstStyle/>
          <a:p>
            <a:pPr lvl="0"/>
            <a:r>
              <a:rPr lang="en-US" dirty="0"/>
              <a:t>Edit Master text styles</a:t>
            </a:r>
          </a:p>
          <a:p>
            <a:pPr lvl="1"/>
            <a:r>
              <a:rPr lang="en-US" dirty="0"/>
              <a:t>Second level</a:t>
            </a:r>
          </a:p>
          <a:p>
            <a:pPr lvl="2"/>
            <a:r>
              <a:rPr lang="en-US" dirty="0"/>
              <a:t>Third level</a:t>
            </a:r>
          </a:p>
        </p:txBody>
      </p:sp>
      <p:sp>
        <p:nvSpPr>
          <p:cNvPr id="7" name="Plassholder for dato 6">
            <a:extLst>
              <a:ext uri="{FF2B5EF4-FFF2-40B4-BE49-F238E27FC236}">
                <a16:creationId xmlns:a16="http://schemas.microsoft.com/office/drawing/2014/main" id="{211EFB90-DEE9-2648-A224-967F890390F5}"/>
              </a:ext>
            </a:extLst>
          </p:cNvPr>
          <p:cNvSpPr>
            <a:spLocks noGrp="1"/>
          </p:cNvSpPr>
          <p:nvPr>
            <p:ph type="dt" sz="half" idx="10"/>
          </p:nvPr>
        </p:nvSpPr>
        <p:spPr/>
        <p:txBody>
          <a:bodyPr/>
          <a:lstStyle/>
          <a:p>
            <a:fld id="{2AABD95E-7010-EE4F-A4F8-94DF07F2F7EF}" type="datetimeFigureOut">
              <a:rPr lang="nb-NO" smtClean="0"/>
              <a:pPr/>
              <a:t>02.04.2020</a:t>
            </a:fld>
            <a:endParaRPr lang="nb-NO" dirty="0"/>
          </a:p>
        </p:txBody>
      </p:sp>
      <p:sp>
        <p:nvSpPr>
          <p:cNvPr id="8" name="Plassholder for bunntekst 7">
            <a:extLst>
              <a:ext uri="{FF2B5EF4-FFF2-40B4-BE49-F238E27FC236}">
                <a16:creationId xmlns:a16="http://schemas.microsoft.com/office/drawing/2014/main" id="{4BD04073-9AC9-E74F-B27A-3E42C8F4EB3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C48892D-6387-6947-BD37-108769C16445}"/>
              </a:ext>
            </a:extLst>
          </p:cNvPr>
          <p:cNvSpPr>
            <a:spLocks noGrp="1"/>
          </p:cNvSpPr>
          <p:nvPr>
            <p:ph type="sldNum" sz="quarter" idx="12"/>
          </p:nvPr>
        </p:nvSpPr>
        <p:spPr/>
        <p:txBody>
          <a:bodyPr/>
          <a:lstStyle/>
          <a:p>
            <a:fld id="{ED536C12-3FF1-4C42-B173-DB33316FE144}" type="slidenum">
              <a:rPr lang="nb-NO" smtClean="0"/>
              <a:pPr/>
              <a:t>‹#›</a:t>
            </a:fld>
            <a:endParaRPr lang="nb-NO" dirty="0"/>
          </a:p>
        </p:txBody>
      </p:sp>
      <p:sp>
        <p:nvSpPr>
          <p:cNvPr id="11" name="Tittel 10">
            <a:extLst>
              <a:ext uri="{FF2B5EF4-FFF2-40B4-BE49-F238E27FC236}">
                <a16:creationId xmlns:a16="http://schemas.microsoft.com/office/drawing/2014/main" id="{392A875E-19F0-3748-B1D4-130A26D8F68B}"/>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370895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en-US" dirty="0"/>
              <a:t>Edit Master text styles</a:t>
            </a:r>
          </a:p>
          <a:p>
            <a:pPr lvl="1"/>
            <a:r>
              <a:rPr lang="en-US" dirty="0"/>
              <a:t>Second level</a:t>
            </a:r>
          </a:p>
          <a:p>
            <a:pPr lvl="2"/>
            <a:r>
              <a:rPr lang="en-US" dirty="0"/>
              <a:t>Third level</a:t>
            </a:r>
          </a:p>
        </p:txBody>
      </p:sp>
      <p:sp>
        <p:nvSpPr>
          <p:cNvPr id="7" name="Plassholder for dato 6">
            <a:extLst>
              <a:ext uri="{FF2B5EF4-FFF2-40B4-BE49-F238E27FC236}">
                <a16:creationId xmlns:a16="http://schemas.microsoft.com/office/drawing/2014/main" id="{211EFB90-DEE9-2648-A224-967F890390F5}"/>
              </a:ext>
            </a:extLst>
          </p:cNvPr>
          <p:cNvSpPr>
            <a:spLocks noGrp="1"/>
          </p:cNvSpPr>
          <p:nvPr>
            <p:ph type="dt" sz="half" idx="10"/>
          </p:nvPr>
        </p:nvSpPr>
        <p:spPr/>
        <p:txBody>
          <a:bodyPr/>
          <a:lstStyle/>
          <a:p>
            <a:fld id="{2AABD95E-7010-EE4F-A4F8-94DF07F2F7EF}" type="datetimeFigureOut">
              <a:rPr lang="nb-NO" smtClean="0"/>
              <a:pPr/>
              <a:t>02.04.2020</a:t>
            </a:fld>
            <a:endParaRPr lang="nb-NO" dirty="0"/>
          </a:p>
        </p:txBody>
      </p:sp>
      <p:sp>
        <p:nvSpPr>
          <p:cNvPr id="8" name="Plassholder for bunntekst 7">
            <a:extLst>
              <a:ext uri="{FF2B5EF4-FFF2-40B4-BE49-F238E27FC236}">
                <a16:creationId xmlns:a16="http://schemas.microsoft.com/office/drawing/2014/main" id="{4BD04073-9AC9-E74F-B27A-3E42C8F4EB3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C48892D-6387-6947-BD37-108769C16445}"/>
              </a:ext>
            </a:extLst>
          </p:cNvPr>
          <p:cNvSpPr>
            <a:spLocks noGrp="1"/>
          </p:cNvSpPr>
          <p:nvPr>
            <p:ph type="sldNum" sz="quarter" idx="12"/>
          </p:nvPr>
        </p:nvSpPr>
        <p:spPr/>
        <p:txBody>
          <a:bodyPr/>
          <a:lstStyle/>
          <a:p>
            <a:fld id="{ED536C12-3FF1-4C42-B173-DB33316FE144}" type="slidenum">
              <a:rPr lang="nb-NO" smtClean="0"/>
              <a:pPr/>
              <a:t>‹#›</a:t>
            </a:fld>
            <a:endParaRPr lang="nb-NO" dirty="0"/>
          </a:p>
        </p:txBody>
      </p:sp>
      <p:sp>
        <p:nvSpPr>
          <p:cNvPr id="11" name="Tittel 10">
            <a:extLst>
              <a:ext uri="{FF2B5EF4-FFF2-40B4-BE49-F238E27FC236}">
                <a16:creationId xmlns:a16="http://schemas.microsoft.com/office/drawing/2014/main" id="{392A875E-19F0-3748-B1D4-130A26D8F68B}"/>
              </a:ext>
            </a:extLst>
          </p:cNvPr>
          <p:cNvSpPr>
            <a:spLocks noGrp="1"/>
          </p:cNvSpPr>
          <p:nvPr>
            <p:ph type="title"/>
          </p:nvPr>
        </p:nvSpPr>
        <p:spPr/>
        <p:txBody>
          <a:bodyPr/>
          <a:lstStyle/>
          <a:p>
            <a:r>
              <a:rPr lang="nb-NO" dirty="0"/>
              <a:t>Klikk for å redigere tittelstil</a:t>
            </a:r>
          </a:p>
        </p:txBody>
      </p:sp>
    </p:spTree>
    <p:extLst>
      <p:ext uri="{BB962C8B-B14F-4D97-AF65-F5344CB8AC3E}">
        <p14:creationId xmlns:p14="http://schemas.microsoft.com/office/powerpoint/2010/main" val="2840997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7C3ADBF7-5C80-ED43-B895-DD8326F7501F}"/>
              </a:ext>
            </a:extLst>
          </p:cNvPr>
          <p:cNvSpPr>
            <a:spLocks noGrp="1"/>
          </p:cNvSpPr>
          <p:nvPr>
            <p:ph type="dt" sz="half" idx="10"/>
          </p:nvPr>
        </p:nvSpPr>
        <p:spPr/>
        <p:txBody>
          <a:bodyPr/>
          <a:lstStyle/>
          <a:p>
            <a:fld id="{2AABD95E-7010-EE4F-A4F8-94DF07F2F7EF}" type="datetimeFigureOut">
              <a:rPr lang="nb-NO" smtClean="0"/>
              <a:pPr/>
              <a:t>02.04.2020</a:t>
            </a:fld>
            <a:endParaRPr lang="nb-NO" dirty="0"/>
          </a:p>
        </p:txBody>
      </p:sp>
      <p:sp>
        <p:nvSpPr>
          <p:cNvPr id="8" name="Plassholder for bunntekst 7">
            <a:extLst>
              <a:ext uri="{FF2B5EF4-FFF2-40B4-BE49-F238E27FC236}">
                <a16:creationId xmlns:a16="http://schemas.microsoft.com/office/drawing/2014/main" id="{6A0BE66B-CB1C-6047-9D24-2051D505C02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3E7716A-5D01-E245-9DC4-89E7F7F53D0F}"/>
              </a:ext>
            </a:extLst>
          </p:cNvPr>
          <p:cNvSpPr>
            <a:spLocks noGrp="1"/>
          </p:cNvSpPr>
          <p:nvPr>
            <p:ph type="sldNum" sz="quarter" idx="12"/>
          </p:nvPr>
        </p:nvSpPr>
        <p:spPr/>
        <p:txBody>
          <a:bodyPr/>
          <a:lstStyle/>
          <a:p>
            <a:fld id="{ED536C12-3FF1-4C42-B173-DB33316FE144}" type="slidenum">
              <a:rPr lang="nb-NO" smtClean="0"/>
              <a:pPr/>
              <a:t>‹#›</a:t>
            </a:fld>
            <a:endParaRPr lang="nb-NO" dirty="0"/>
          </a:p>
        </p:txBody>
      </p:sp>
      <p:sp>
        <p:nvSpPr>
          <p:cNvPr id="11" name="Tittel 10">
            <a:extLst>
              <a:ext uri="{FF2B5EF4-FFF2-40B4-BE49-F238E27FC236}">
                <a16:creationId xmlns:a16="http://schemas.microsoft.com/office/drawing/2014/main" id="{CEA2E84B-1ED9-114C-8D0A-3FA7D0F0190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918952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B2C4EAF-6674-0B46-936D-9D9FC89AA6D7}"/>
              </a:ext>
            </a:extLst>
          </p:cNvPr>
          <p:cNvSpPr>
            <a:spLocks noGrp="1"/>
          </p:cNvSpPr>
          <p:nvPr>
            <p:ph type="dt" sz="half" idx="10"/>
          </p:nvPr>
        </p:nvSpPr>
        <p:spPr/>
        <p:txBody>
          <a:bodyPr/>
          <a:lstStyle/>
          <a:p>
            <a:fld id="{2AABD95E-7010-EE4F-A4F8-94DF07F2F7EF}" type="datetimeFigureOut">
              <a:rPr lang="nb-NO" smtClean="0"/>
              <a:pPr/>
              <a:t>02.04.2020</a:t>
            </a:fld>
            <a:endParaRPr lang="nb-NO" dirty="0"/>
          </a:p>
        </p:txBody>
      </p:sp>
      <p:sp>
        <p:nvSpPr>
          <p:cNvPr id="3" name="Plassholder for bunntekst 2">
            <a:extLst>
              <a:ext uri="{FF2B5EF4-FFF2-40B4-BE49-F238E27FC236}">
                <a16:creationId xmlns:a16="http://schemas.microsoft.com/office/drawing/2014/main" id="{BCAD1E53-A046-5D47-93D6-E8102B8EBD6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54A558D-3E91-B344-B597-21C2F4DBBC6F}"/>
              </a:ext>
            </a:extLst>
          </p:cNvPr>
          <p:cNvSpPr>
            <a:spLocks noGrp="1"/>
          </p:cNvSpPr>
          <p:nvPr>
            <p:ph type="sldNum" sz="quarter" idx="12"/>
          </p:nvPr>
        </p:nvSpPr>
        <p:spPr/>
        <p:txBody>
          <a:bodyPr/>
          <a:lstStyle/>
          <a:p>
            <a:fld id="{ED536C12-3FF1-4C42-B173-DB33316FE144}" type="slidenum">
              <a:rPr lang="nb-NO" smtClean="0"/>
              <a:pPr/>
              <a:t>‹#›</a:t>
            </a:fld>
            <a:endParaRPr lang="nb-NO" dirty="0"/>
          </a:p>
        </p:txBody>
      </p:sp>
      <p:pic>
        <p:nvPicPr>
          <p:cNvPr id="5" name="Picture 4">
            <a:extLst>
              <a:ext uri="{FF2B5EF4-FFF2-40B4-BE49-F238E27FC236}">
                <a16:creationId xmlns:a16="http://schemas.microsoft.com/office/drawing/2014/main" id="{2F2237B0-D63F-1A43-804A-0AEB026EBC3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380508" y="12685068"/>
            <a:ext cx="3226560" cy="340880"/>
          </a:xfrm>
          <a:prstGeom prst="rect">
            <a:avLst/>
          </a:prstGeom>
        </p:spPr>
      </p:pic>
    </p:spTree>
    <p:extLst>
      <p:ext uri="{BB962C8B-B14F-4D97-AF65-F5344CB8AC3E}">
        <p14:creationId xmlns:p14="http://schemas.microsoft.com/office/powerpoint/2010/main" val="35412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221255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pPr defTabSz="1828619"/>
            <a:endParaRPr lang="nb-NO">
              <a:solidFill>
                <a:srgbClr val="2C3845"/>
              </a:solidFill>
            </a:endParaRPr>
          </a:p>
        </p:txBody>
      </p:sp>
      <p:sp>
        <p:nvSpPr>
          <p:cNvPr id="10" name="Plassholder for bunntekst 9"/>
          <p:cNvSpPr>
            <a:spLocks noGrp="1"/>
          </p:cNvSpPr>
          <p:nvPr>
            <p:ph type="ftr" sz="quarter" idx="15"/>
          </p:nvPr>
        </p:nvSpPr>
        <p:spPr/>
        <p:txBody>
          <a:bodyPr/>
          <a:lstStyle/>
          <a:p>
            <a:pPr defTabSz="1828619"/>
            <a:endParaRPr lang="nb-NO" dirty="0">
              <a:solidFill>
                <a:srgbClr val="2C3845"/>
              </a:solidFill>
            </a:endParaRPr>
          </a:p>
        </p:txBody>
      </p:sp>
      <p:sp>
        <p:nvSpPr>
          <p:cNvPr id="11" name="Plassholder for lysbildenummer 10"/>
          <p:cNvSpPr>
            <a:spLocks noGrp="1"/>
          </p:cNvSpPr>
          <p:nvPr>
            <p:ph type="sldNum" sz="quarter" idx="16"/>
          </p:nvPr>
        </p:nvSpPr>
        <p:spPr/>
        <p:txBody>
          <a:bodyPr/>
          <a:lstStyle/>
          <a:p>
            <a:pPr defTabSz="1828619"/>
            <a:r>
              <a:rPr lang="nb-NO">
                <a:solidFill>
                  <a:srgbClr val="2C3845"/>
                </a:solidFill>
              </a:rPr>
              <a:t> Side </a:t>
            </a:r>
            <a:fld id="{5751DFAA-887F-4071-8EAD-E8CA316FCF06}" type="slidenum">
              <a:rPr lang="nb-NO" smtClean="0">
                <a:solidFill>
                  <a:srgbClr val="2C3845"/>
                </a:solidFill>
              </a:rPr>
              <a:pPr defTabSz="1828619"/>
              <a:t>‹#›</a:t>
            </a:fld>
            <a:endParaRPr lang="nb-NO" dirty="0">
              <a:solidFill>
                <a:srgbClr val="2C3845"/>
              </a:solidFill>
            </a:endParaRPr>
          </a:p>
        </p:txBody>
      </p:sp>
      <p:sp>
        <p:nvSpPr>
          <p:cNvPr id="5" name="Plassholder for innhold 4"/>
          <p:cNvSpPr>
            <a:spLocks noGrp="1"/>
          </p:cNvSpPr>
          <p:nvPr>
            <p:ph sz="quarter" idx="19"/>
          </p:nvPr>
        </p:nvSpPr>
        <p:spPr>
          <a:xfrm>
            <a:off x="1440183" y="3636000"/>
            <a:ext cx="7056883" cy="8658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4"/>
          <p:cNvSpPr>
            <a:spLocks noGrp="1"/>
          </p:cNvSpPr>
          <p:nvPr>
            <p:ph sz="quarter" idx="20"/>
          </p:nvPr>
        </p:nvSpPr>
        <p:spPr>
          <a:xfrm>
            <a:off x="8695089" y="3636000"/>
            <a:ext cx="7056883"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15949997" y="3636000"/>
            <a:ext cx="7056883"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09876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904877" y="5653617"/>
            <a:ext cx="20553612" cy="1593850"/>
          </a:xfrm>
          <a:prstGeom prst="rect">
            <a:avLst/>
          </a:prstGeom>
        </p:spPr>
        <p:txBody>
          <a:bodyPr/>
          <a:lstStyle>
            <a:lvl1pPr algn="ctr">
              <a:defRPr sz="11999">
                <a:solidFill>
                  <a:schemeClr val="tx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961152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257441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p:spPr>
        <p:txBody>
          <a:bodyPr anchor="b"/>
          <a:lstStyle>
            <a:lvl1pPr>
              <a:defRPr sz="11999">
                <a:solidFill>
                  <a:schemeClr val="tx1"/>
                </a:solidFill>
              </a:defRPr>
            </a:lvl1pPr>
          </a:lstStyle>
          <a:p>
            <a:r>
              <a:rPr lang="en-US" dirty="0"/>
              <a:t>Click to edit Master title style</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230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572182" y="2974970"/>
            <a:ext cx="9905355" cy="8702676"/>
          </a:xfrm>
        </p:spPr>
        <p:txBody>
          <a:bodyPr/>
          <a:lstStyle/>
          <a:p>
            <a:pPr lvl="0"/>
            <a:r>
              <a:rPr lang="en-US" dirty="0"/>
              <a:t>Edit Master text styles</a:t>
            </a:r>
          </a:p>
          <a:p>
            <a:pPr lvl="1"/>
            <a:r>
              <a:rPr lang="en-US" dirty="0"/>
              <a:t>Second level</a:t>
            </a:r>
          </a:p>
          <a:p>
            <a:pPr lvl="2"/>
            <a:r>
              <a:rPr lang="en-US" dirty="0"/>
              <a:t>Third level</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2864899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207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pPr defTabSz="1828619"/>
            <a:endParaRPr lang="nb-NO">
              <a:solidFill>
                <a:srgbClr val="2C3845"/>
              </a:solidFill>
            </a:endParaRPr>
          </a:p>
        </p:txBody>
      </p:sp>
      <p:sp>
        <p:nvSpPr>
          <p:cNvPr id="10" name="Plassholder for bunntekst 9"/>
          <p:cNvSpPr>
            <a:spLocks noGrp="1"/>
          </p:cNvSpPr>
          <p:nvPr>
            <p:ph type="ftr" sz="quarter" idx="15"/>
          </p:nvPr>
        </p:nvSpPr>
        <p:spPr/>
        <p:txBody>
          <a:bodyPr/>
          <a:lstStyle/>
          <a:p>
            <a:pPr defTabSz="1828619"/>
            <a:endParaRPr lang="nb-NO" dirty="0">
              <a:solidFill>
                <a:srgbClr val="2C3845"/>
              </a:solidFill>
            </a:endParaRPr>
          </a:p>
        </p:txBody>
      </p:sp>
      <p:sp>
        <p:nvSpPr>
          <p:cNvPr id="11" name="Plassholder for lysbildenummer 10"/>
          <p:cNvSpPr>
            <a:spLocks noGrp="1"/>
          </p:cNvSpPr>
          <p:nvPr>
            <p:ph type="sldNum" sz="quarter" idx="16"/>
          </p:nvPr>
        </p:nvSpPr>
        <p:spPr/>
        <p:txBody>
          <a:bodyPr/>
          <a:lstStyle/>
          <a:p>
            <a:pPr defTabSz="1828619"/>
            <a:r>
              <a:rPr lang="nb-NO">
                <a:solidFill>
                  <a:srgbClr val="2C3845"/>
                </a:solidFill>
              </a:rPr>
              <a:t> Side </a:t>
            </a:r>
            <a:fld id="{5751DFAA-887F-4071-8EAD-E8CA316FCF06}" type="slidenum">
              <a:rPr lang="nb-NO" smtClean="0">
                <a:solidFill>
                  <a:srgbClr val="2C3845"/>
                </a:solidFill>
              </a:rPr>
              <a:pPr defTabSz="1828619"/>
              <a:t>‹#›</a:t>
            </a:fld>
            <a:endParaRPr lang="nb-NO" dirty="0">
              <a:solidFill>
                <a:srgbClr val="2C3845"/>
              </a:solidFill>
            </a:endParaRPr>
          </a:p>
        </p:txBody>
      </p:sp>
      <p:sp>
        <p:nvSpPr>
          <p:cNvPr id="5" name="Plassholder for innhold 4"/>
          <p:cNvSpPr>
            <a:spLocks noGrp="1"/>
          </p:cNvSpPr>
          <p:nvPr>
            <p:ph sz="quarter" idx="19"/>
          </p:nvPr>
        </p:nvSpPr>
        <p:spPr>
          <a:xfrm>
            <a:off x="1440183" y="3636000"/>
            <a:ext cx="7056883" cy="8658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4"/>
          <p:cNvSpPr>
            <a:spLocks noGrp="1"/>
          </p:cNvSpPr>
          <p:nvPr>
            <p:ph sz="quarter" idx="20"/>
          </p:nvPr>
        </p:nvSpPr>
        <p:spPr>
          <a:xfrm>
            <a:off x="8695089" y="3636000"/>
            <a:ext cx="7056883"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15949997" y="3636000"/>
            <a:ext cx="7056883"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73213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pPr defTabSz="1828619"/>
            <a:endParaRPr lang="nb-NO">
              <a:solidFill>
                <a:srgbClr val="2C3845"/>
              </a:solidFill>
            </a:endParaRPr>
          </a:p>
        </p:txBody>
      </p:sp>
      <p:sp>
        <p:nvSpPr>
          <p:cNvPr id="7" name="Plassholder for bunntekst 6"/>
          <p:cNvSpPr>
            <a:spLocks noGrp="1"/>
          </p:cNvSpPr>
          <p:nvPr>
            <p:ph type="ftr" sz="quarter" idx="11"/>
          </p:nvPr>
        </p:nvSpPr>
        <p:spPr/>
        <p:txBody>
          <a:bodyPr/>
          <a:lstStyle/>
          <a:p>
            <a:pPr defTabSz="1828619"/>
            <a:endParaRPr lang="nb-NO" dirty="0">
              <a:solidFill>
                <a:srgbClr val="2C3845"/>
              </a:solidFill>
            </a:endParaRPr>
          </a:p>
        </p:txBody>
      </p:sp>
      <p:sp>
        <p:nvSpPr>
          <p:cNvPr id="8" name="Plassholder for lysbildenummer 7"/>
          <p:cNvSpPr>
            <a:spLocks noGrp="1"/>
          </p:cNvSpPr>
          <p:nvPr>
            <p:ph type="sldNum" sz="quarter" idx="12"/>
          </p:nvPr>
        </p:nvSpPr>
        <p:spPr/>
        <p:txBody>
          <a:bodyPr/>
          <a:lstStyle/>
          <a:p>
            <a:pPr defTabSz="1828619"/>
            <a:r>
              <a:rPr lang="nb-NO">
                <a:solidFill>
                  <a:srgbClr val="2C3845"/>
                </a:solidFill>
              </a:rPr>
              <a:t> Side </a:t>
            </a:r>
            <a:fld id="{5751DFAA-887F-4071-8EAD-E8CA316FCF06}" type="slidenum">
              <a:rPr lang="nb-NO" smtClean="0">
                <a:solidFill>
                  <a:srgbClr val="2C3845"/>
                </a:solidFill>
              </a:rPr>
              <a:pPr defTabSz="1828619"/>
              <a:t>‹#›</a:t>
            </a:fld>
            <a:endParaRPr lang="nb-NO" dirty="0">
              <a:solidFill>
                <a:srgbClr val="2C3845"/>
              </a:solidFill>
            </a:endParaRPr>
          </a:p>
        </p:txBody>
      </p:sp>
    </p:spTree>
    <p:extLst>
      <p:ext uri="{BB962C8B-B14F-4D97-AF65-F5344CB8AC3E}">
        <p14:creationId xmlns:p14="http://schemas.microsoft.com/office/powerpoint/2010/main" val="1473526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904877" y="5653617"/>
            <a:ext cx="20553612" cy="1593850"/>
          </a:xfrm>
          <a:prstGeom prst="rect">
            <a:avLst/>
          </a:prstGeom>
        </p:spPr>
        <p:txBody>
          <a:bodyPr/>
          <a:lstStyle>
            <a:lvl1pPr algn="ctr">
              <a:defRPr sz="11999">
                <a:solidFill>
                  <a:schemeClr val="tx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1342705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123211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m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440179" y="3816000"/>
            <a:ext cx="21566696" cy="8496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3"/>
          </p:nvPr>
        </p:nvSpPr>
        <p:spPr>
          <a:xfrm>
            <a:off x="1407320" y="2559920"/>
            <a:ext cx="21599555" cy="742950"/>
          </a:xfrm>
        </p:spPr>
        <p:txBody>
          <a:bodyPr/>
          <a:lstStyle>
            <a:lvl1pPr marL="0" indent="0">
              <a:buNone/>
              <a:defRPr>
                <a:solidFill>
                  <a:srgbClr val="898989"/>
                </a:solidFill>
              </a:defRPr>
            </a:lvl1pPr>
          </a:lstStyle>
          <a:p>
            <a:pPr lvl="0"/>
            <a:r>
              <a:rPr lang="nb-NO"/>
              <a:t>Klikk for å redigere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51992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p:spPr>
        <p:txBody>
          <a:bodyPr anchor="b"/>
          <a:lstStyle>
            <a:lvl1pPr>
              <a:defRPr sz="11999">
                <a:solidFill>
                  <a:schemeClr val="tx1"/>
                </a:solidFill>
              </a:defRPr>
            </a:lvl1pPr>
          </a:lstStyle>
          <a:p>
            <a:r>
              <a:rPr lang="en-US" dirty="0"/>
              <a:t>Click to edit Master title style</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419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572182" y="2974970"/>
            <a:ext cx="9905355" cy="8702676"/>
          </a:xfrm>
        </p:spPr>
        <p:txBody>
          <a:bodyPr/>
          <a:lstStyle/>
          <a:p>
            <a:pPr lvl="0"/>
            <a:r>
              <a:rPr lang="en-US" dirty="0"/>
              <a:t>Edit Master text styles</a:t>
            </a:r>
          </a:p>
          <a:p>
            <a:pPr lvl="1"/>
            <a:r>
              <a:rPr lang="en-US" dirty="0"/>
              <a:t>Second level</a:t>
            </a:r>
          </a:p>
          <a:p>
            <a:pPr lvl="2"/>
            <a:r>
              <a:rPr lang="en-US" dirty="0"/>
              <a:t>Third level</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3330817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6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904877" y="5653617"/>
            <a:ext cx="20553612" cy="1593850"/>
          </a:xfrm>
          <a:prstGeom prst="rect">
            <a:avLst/>
          </a:prstGeom>
        </p:spPr>
        <p:txBody>
          <a:bodyPr/>
          <a:lstStyle>
            <a:lvl1pPr algn="ctr">
              <a:defRPr sz="11999">
                <a:solidFill>
                  <a:schemeClr val="tx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1335296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7"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4181173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p:spPr>
        <p:txBody>
          <a:bodyPr anchor="b"/>
          <a:lstStyle>
            <a:lvl1pPr>
              <a:defRPr sz="11999">
                <a:solidFill>
                  <a:schemeClr val="tx1"/>
                </a:solidFill>
              </a:defRPr>
            </a:lvl1pPr>
          </a:lstStyle>
          <a:p>
            <a:r>
              <a:rPr lang="en-US" dirty="0"/>
              <a:t>Click to edit Master title style</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459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572182" y="2974970"/>
            <a:ext cx="9905355" cy="8702676"/>
          </a:xfrm>
        </p:spPr>
        <p:txBody>
          <a:bodyPr/>
          <a:lstStyle/>
          <a:p>
            <a:pPr lvl="0"/>
            <a:r>
              <a:rPr lang="en-US" dirty="0"/>
              <a:t>Edit Master text styles</a:t>
            </a:r>
          </a:p>
          <a:p>
            <a:pPr lvl="1"/>
            <a:r>
              <a:rPr lang="en-US" dirty="0"/>
              <a:t>Second level</a:t>
            </a:r>
          </a:p>
          <a:p>
            <a:pPr lvl="2"/>
            <a:r>
              <a:rPr lang="en-US" dirty="0"/>
              <a:t>Third level</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4223437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300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HVIT Tittelside">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24420511" cy="13716000"/>
          </a:xfrm>
          <a:solidFill>
            <a:schemeClr val="tx2">
              <a:lumMod val="10000"/>
              <a:lumOff val="90000"/>
            </a:schemeClr>
          </a:solidFill>
        </p:spPr>
        <p:txBody>
          <a:bodyPr wrap="none" lIns="1800000" tIns="36000" anchor="ctr" anchorCtr="1">
            <a:noAutofit/>
          </a:bodyPr>
          <a:lstStyle>
            <a:lvl1pPr marL="0" marR="0" indent="0" algn="r" defTabSz="1828709" rtl="0" eaLnBrk="1" fontAlgn="auto" latinLnBrk="0" hangingPunct="1">
              <a:lnSpc>
                <a:spcPct val="100000"/>
              </a:lnSpc>
              <a:spcBef>
                <a:spcPts val="2000"/>
              </a:spcBef>
              <a:spcAft>
                <a:spcPts val="0"/>
              </a:spcAft>
              <a:buClrTx/>
              <a:buSzTx/>
              <a:buFontTx/>
              <a:buNone/>
              <a:tabLst/>
              <a:defRPr sz="2800">
                <a:solidFill>
                  <a:schemeClr val="bg2">
                    <a:lumMod val="50000"/>
                  </a:schemeClr>
                </a:solidFill>
              </a:defRPr>
            </a:lvl1pPr>
          </a:lstStyle>
          <a:p>
            <a:pPr marL="457177" marR="0" lvl="0" indent="-457177" algn="l" defTabSz="1828709" rtl="0" eaLnBrk="1" fontAlgn="auto" latinLnBrk="0" hangingPunct="1">
              <a:lnSpc>
                <a:spcPct val="90000"/>
              </a:lnSpc>
              <a:spcBef>
                <a:spcPts val="2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38098" y="0"/>
            <a:ext cx="24420511" cy="1700724"/>
          </a:xfrm>
          <a:blipFill dpi="0" rotWithShape="1">
            <a:blip r:embed="rId2">
              <a:alphaModFix amt="80000"/>
            </a:blip>
            <a:srcRect/>
            <a:stretch>
              <a:fillRect/>
            </a:stretch>
          </a:blipFill>
        </p:spPr>
        <p:txBody>
          <a:bodyPr>
            <a:normAutofit/>
          </a:bodyPr>
          <a:lstStyle>
            <a:lvl1pPr marL="0" indent="0">
              <a:buNone/>
              <a:defRPr sz="4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38097" y="4065842"/>
            <a:ext cx="12241743" cy="4320000"/>
          </a:xfrm>
          <a:solidFill>
            <a:schemeClr val="tx1">
              <a:alpha val="80000"/>
            </a:schemeClr>
          </a:solidFill>
        </p:spPr>
        <p:txBody>
          <a:bodyPr lIns="792000" rIns="144000" anchor="ctr" anchorCtr="0">
            <a:noAutofit/>
          </a:bodyPr>
          <a:lstStyle>
            <a:lvl1pPr marL="0" indent="0">
              <a:buNone/>
              <a:defRPr sz="72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38097" y="8385842"/>
            <a:ext cx="12241743" cy="673596"/>
          </a:xfrm>
          <a:solidFill>
            <a:schemeClr val="tx1">
              <a:lumMod val="65000"/>
              <a:lumOff val="35000"/>
              <a:alpha val="77647"/>
            </a:schemeClr>
          </a:solidFill>
        </p:spPr>
        <p:txBody>
          <a:bodyPr rIns="144000" anchor="ctr" anchorCtr="0">
            <a:noAutofit/>
          </a:bodyPr>
          <a:lstStyle>
            <a:lvl1pPr marL="791960" indent="0" algn="r">
              <a:lnSpc>
                <a:spcPts val="4600"/>
              </a:lnSpc>
              <a:spcBef>
                <a:spcPts val="0"/>
              </a:spcBef>
              <a:spcAft>
                <a:spcPts val="0"/>
              </a:spcAft>
              <a:buNone/>
              <a:defRPr sz="36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38097" y="9059438"/>
            <a:ext cx="12241743" cy="673596"/>
          </a:xfrm>
          <a:solidFill>
            <a:schemeClr val="tx1">
              <a:lumMod val="65000"/>
              <a:lumOff val="35000"/>
              <a:alpha val="78000"/>
            </a:schemeClr>
          </a:solidFill>
        </p:spPr>
        <p:txBody>
          <a:bodyPr rIns="144000" anchor="ctr" anchorCtr="0">
            <a:noAutofit/>
          </a:bodyPr>
          <a:lstStyle>
            <a:lvl1pPr marL="791960" indent="0" algn="r">
              <a:lnSpc>
                <a:spcPts val="4600"/>
              </a:lnSpc>
              <a:spcBef>
                <a:spcPts val="0"/>
              </a:spcBef>
              <a:buNone/>
              <a:defRPr sz="2800">
                <a:solidFill>
                  <a:schemeClr val="bg1"/>
                </a:solidFill>
              </a:defRPr>
            </a:lvl1pPr>
          </a:lstStyle>
          <a:p>
            <a:pPr lvl="0"/>
            <a:r>
              <a:rPr lang="nb-NO" dirty="0"/>
              <a:t>Sted og dato</a:t>
            </a:r>
          </a:p>
        </p:txBody>
      </p:sp>
      <p:sp>
        <p:nvSpPr>
          <p:cNvPr id="4" name="Plassholder for tekst 3"/>
          <p:cNvSpPr>
            <a:spLocks noGrp="1"/>
          </p:cNvSpPr>
          <p:nvPr>
            <p:ph type="body" sz="quarter" idx="25" hasCustomPrompt="1"/>
          </p:nvPr>
        </p:nvSpPr>
        <p:spPr>
          <a:xfrm>
            <a:off x="18439200" y="6168395"/>
            <a:ext cx="5531760" cy="664759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400">
                <a:solidFill>
                  <a:srgbClr val="66CCFF"/>
                </a:solidFill>
              </a:defRPr>
            </a:lvl1pPr>
          </a:lstStyle>
          <a:p>
            <a:pPr lvl="0"/>
            <a:r>
              <a:rPr lang="nb-NO" sz="1600" dirty="0"/>
              <a:t>-</a:t>
            </a:r>
            <a:endParaRPr lang="nb-NO" dirty="0"/>
          </a:p>
        </p:txBody>
      </p:sp>
      <p:sp>
        <p:nvSpPr>
          <p:cNvPr id="8" name="Plassholder for tekst 3"/>
          <p:cNvSpPr>
            <a:spLocks noGrp="1"/>
          </p:cNvSpPr>
          <p:nvPr>
            <p:ph type="body" sz="quarter" idx="15" hasCustomPrompt="1"/>
          </p:nvPr>
        </p:nvSpPr>
        <p:spPr>
          <a:xfrm>
            <a:off x="16261661" y="12815984"/>
            <a:ext cx="8120753" cy="900016"/>
          </a:xfrm>
        </p:spPr>
        <p:txBody>
          <a:bodyPr rIns="180000">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3546461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VIT  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72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19690718" y="12636000"/>
            <a:ext cx="3239789" cy="720000"/>
          </a:xfrm>
          <a:prstGeom prst="rect">
            <a:avLst/>
          </a:prstGeom>
        </p:spPr>
        <p:txBody>
          <a:bodyPr/>
          <a:lstStyle>
            <a:lvl1pPr>
              <a:defRPr>
                <a:latin typeface="Arial" panose="020B0604020202020204" pitchFamily="34" charset="0"/>
                <a:cs typeface="Arial" panose="020B0604020202020204" pitchFamily="34" charset="0"/>
              </a:defRPr>
            </a:lvl1pPr>
          </a:lstStyle>
          <a:p>
            <a:fld id="{FBB83885-C6DB-428E-B0DC-5C36F4C82E3A}" type="datetime1">
              <a:rPr lang="nb-NO" smtClean="0"/>
              <a:t>02.04.2020</a:t>
            </a:fld>
            <a:endParaRPr lang="nb-NO" dirty="0"/>
          </a:p>
        </p:txBody>
      </p:sp>
      <p:sp>
        <p:nvSpPr>
          <p:cNvPr id="6" name="Plassholder for lysbildenummer 5"/>
          <p:cNvSpPr>
            <a:spLocks noGrp="1"/>
          </p:cNvSpPr>
          <p:nvPr>
            <p:ph type="sldNum" sz="quarter" idx="12"/>
          </p:nvPr>
        </p:nvSpPr>
        <p:spPr>
          <a:xfrm>
            <a:off x="23110494" y="12636000"/>
            <a:ext cx="899941" cy="720000"/>
          </a:xfrm>
          <a:prstGeom prst="rect">
            <a:avLst/>
          </a:prstGeom>
        </p:spPr>
        <p:txBody>
          <a:bodyPr/>
          <a:lstStyle/>
          <a:p>
            <a:fld id="{CBF60C1B-21D4-425B-89C8-B0A7AB09A1E4}" type="slidenum">
              <a:rPr lang="nb-NO" smtClean="0"/>
              <a:t>‹#›</a:t>
            </a:fld>
            <a:endParaRPr lang="nb-NO" dirty="0"/>
          </a:p>
        </p:txBody>
      </p:sp>
      <p:sp>
        <p:nvSpPr>
          <p:cNvPr id="8" name="Plassholder for bunntekst 4"/>
          <p:cNvSpPr>
            <a:spLocks noGrp="1"/>
          </p:cNvSpPr>
          <p:nvPr>
            <p:ph type="ftr" sz="quarter" idx="3"/>
          </p:nvPr>
        </p:nvSpPr>
        <p:spPr>
          <a:xfrm>
            <a:off x="5615635" y="12636000"/>
            <a:ext cx="14039086" cy="720000"/>
          </a:xfrm>
          <a:prstGeom prst="rect">
            <a:avLst/>
          </a:prstGeom>
        </p:spPr>
        <p:txBody>
          <a:bodyPr vert="horz" lIns="91440" tIns="45720" rIns="91440" bIns="45720" rtlCol="0" anchor="ctr"/>
          <a:lstStyle>
            <a:lvl1pPr algn="ctr">
              <a:defRPr sz="2000" i="0">
                <a:solidFill>
                  <a:schemeClr val="tx1">
                    <a:lumMod val="50000"/>
                    <a:lumOff val="50000"/>
                  </a:schemeClr>
                </a:solidFill>
              </a:defRPr>
            </a:lvl1pPr>
          </a:lstStyle>
          <a:p>
            <a:r>
              <a:rPr lang="nb-NO"/>
              <a:t>Bunntekst</a:t>
            </a:r>
            <a:endParaRPr lang="nb-NO" dirty="0"/>
          </a:p>
        </p:txBody>
      </p:sp>
      <p:sp>
        <p:nvSpPr>
          <p:cNvPr id="7" name="Plassholder for tekst 3"/>
          <p:cNvSpPr>
            <a:spLocks noGrp="1"/>
          </p:cNvSpPr>
          <p:nvPr>
            <p:ph type="body" sz="quarter" idx="15" hasCustomPrompt="1"/>
          </p:nvPr>
        </p:nvSpPr>
        <p:spPr>
          <a:xfrm>
            <a:off x="19690719" y="11397673"/>
            <a:ext cx="4301262" cy="956254"/>
          </a:xfrm>
        </p:spPr>
        <p:txBody>
          <a:bodyPr anchor="b" anchorCtr="0">
            <a:normAutofit/>
          </a:bodyPr>
          <a:lstStyle>
            <a:lvl1pPr marL="0" indent="0" algn="l">
              <a:buNone/>
              <a:defRPr sz="2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10857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6" name="Plassholder for innhold 5"/>
          <p:cNvSpPr>
            <a:spLocks noGrp="1"/>
          </p:cNvSpPr>
          <p:nvPr>
            <p:ph sz="quarter" idx="17"/>
          </p:nvPr>
        </p:nvSpPr>
        <p:spPr>
          <a:xfrm>
            <a:off x="1440177" y="3636000"/>
            <a:ext cx="10549318" cy="8658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5"/>
          <p:cNvSpPr>
            <a:spLocks noGrp="1"/>
          </p:cNvSpPr>
          <p:nvPr>
            <p:ph sz="quarter" idx="18"/>
          </p:nvPr>
        </p:nvSpPr>
        <p:spPr>
          <a:xfrm>
            <a:off x="12457557" y="3636000"/>
            <a:ext cx="10549318"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VIT  To innholdsdeler">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12343596" y="3651250"/>
            <a:ext cx="10362526" cy="8213464"/>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1676291" y="3651250"/>
            <a:ext cx="10362526" cy="8213464"/>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19690718" y="12636000"/>
            <a:ext cx="3239789" cy="720000"/>
          </a:xfrm>
          <a:prstGeom prst="rect">
            <a:avLst/>
          </a:prstGeom>
        </p:spPr>
        <p:txBody>
          <a:bodyPr/>
          <a:lstStyle/>
          <a:p>
            <a:fld id="{130F9506-5D17-44F7-BCF0-7A6E9089B280}" type="datetime1">
              <a:rPr lang="nb-NO" smtClean="0"/>
              <a:t>02.04.2020</a:t>
            </a:fld>
            <a:endParaRPr lang="nb-NO" dirty="0"/>
          </a:p>
        </p:txBody>
      </p:sp>
      <p:sp>
        <p:nvSpPr>
          <p:cNvPr id="6" name="Plassholder for bunntekst 5"/>
          <p:cNvSpPr>
            <a:spLocks noGrp="1"/>
          </p:cNvSpPr>
          <p:nvPr>
            <p:ph type="ftr" sz="quarter" idx="11"/>
          </p:nvPr>
        </p:nvSpPr>
        <p:spPr>
          <a:xfrm>
            <a:off x="5615635" y="12636000"/>
            <a:ext cx="14039086" cy="720000"/>
          </a:xfrm>
          <a:prstGeom prst="rect">
            <a:avLst/>
          </a:prstGeom>
        </p:spPr>
        <p:txBody>
          <a:bodyPr/>
          <a:lstStyle/>
          <a:p>
            <a:r>
              <a:rPr lang="nb-NO"/>
              <a:t>Bunntekst</a:t>
            </a:r>
            <a:endParaRPr lang="nb-NO" dirty="0"/>
          </a:p>
        </p:txBody>
      </p:sp>
      <p:sp>
        <p:nvSpPr>
          <p:cNvPr id="7" name="Plassholder for lysbildenummer 6"/>
          <p:cNvSpPr>
            <a:spLocks noGrp="1"/>
          </p:cNvSpPr>
          <p:nvPr>
            <p:ph type="sldNum" sz="quarter" idx="12"/>
          </p:nvPr>
        </p:nvSpPr>
        <p:spPr>
          <a:xfrm>
            <a:off x="23110494" y="12636000"/>
            <a:ext cx="899941" cy="720000"/>
          </a:xfrm>
          <a:prstGeom prst="rect">
            <a:avLst/>
          </a:prstGeom>
        </p:spPr>
        <p:txBody>
          <a:bodyPr/>
          <a:lstStyle/>
          <a:p>
            <a:fld id="{CBF60C1B-21D4-425B-89C8-B0A7AB09A1E4}" type="slidenum">
              <a:rPr lang="nb-NO" smtClean="0"/>
              <a:t>‹#›</a:t>
            </a:fld>
            <a:endParaRPr lang="nb-NO"/>
          </a:p>
        </p:txBody>
      </p:sp>
      <p:sp>
        <p:nvSpPr>
          <p:cNvPr id="8" name="Plassholder for tekst 3"/>
          <p:cNvSpPr>
            <a:spLocks noGrp="1"/>
          </p:cNvSpPr>
          <p:nvPr>
            <p:ph type="body" sz="quarter" idx="15" hasCustomPrompt="1"/>
          </p:nvPr>
        </p:nvSpPr>
        <p:spPr>
          <a:xfrm>
            <a:off x="1676291" y="11864714"/>
            <a:ext cx="10362526" cy="489212"/>
          </a:xfrm>
        </p:spPr>
        <p:txBody>
          <a:bodyPr rIns="0">
            <a:normAutofit/>
          </a:bodyPr>
          <a:lstStyle>
            <a:lvl1pPr marL="0" indent="0" algn="r">
              <a:buNone/>
              <a:defRPr sz="2000" baseline="0">
                <a:solidFill>
                  <a:schemeClr val="tx1">
                    <a:lumMod val="50000"/>
                    <a:lumOff val="50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12343596" y="11864714"/>
            <a:ext cx="10362526" cy="489212"/>
          </a:xfrm>
        </p:spPr>
        <p:txBody>
          <a:bodyPr rIns="0">
            <a:normAutofit/>
          </a:bodyPr>
          <a:lstStyle>
            <a:lvl1pPr marL="0" indent="0" algn="r">
              <a:buNone/>
              <a:defRPr sz="2000" baseline="0">
                <a:solidFill>
                  <a:schemeClr val="tx1">
                    <a:lumMod val="50000"/>
                    <a:lumOff val="50000"/>
                  </a:schemeClr>
                </a:solidFill>
              </a:defRPr>
            </a:lvl1pPr>
          </a:lstStyle>
          <a:p>
            <a:pPr lvl="0"/>
            <a:r>
              <a:rPr lang="nb-NO" dirty="0"/>
              <a:t>Foto- /kildekreditering</a:t>
            </a:r>
          </a:p>
        </p:txBody>
      </p:sp>
    </p:spTree>
    <p:extLst>
      <p:ext uri="{BB962C8B-B14F-4D97-AF65-F5344CB8AC3E}">
        <p14:creationId xmlns:p14="http://schemas.microsoft.com/office/powerpoint/2010/main" val="73647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VIT Tre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19690718" y="12636000"/>
            <a:ext cx="3239789" cy="720000"/>
          </a:xfrm>
          <a:prstGeom prst="rect">
            <a:avLst/>
          </a:prstGeom>
        </p:spPr>
        <p:txBody>
          <a:bodyPr/>
          <a:lstStyle/>
          <a:p>
            <a:fld id="{B5069B19-5070-46A2-B943-CAF74BEC668B}" type="datetime1">
              <a:rPr lang="nb-NO" smtClean="0"/>
              <a:t>02.04.2020</a:t>
            </a:fld>
            <a:endParaRPr lang="nb-NO" dirty="0"/>
          </a:p>
        </p:txBody>
      </p:sp>
      <p:sp>
        <p:nvSpPr>
          <p:cNvPr id="4" name="Plassholder for bunntekst 3"/>
          <p:cNvSpPr>
            <a:spLocks noGrp="1"/>
          </p:cNvSpPr>
          <p:nvPr>
            <p:ph type="ftr" sz="quarter" idx="11"/>
          </p:nvPr>
        </p:nvSpPr>
        <p:spPr>
          <a:xfrm>
            <a:off x="5615635" y="12636000"/>
            <a:ext cx="14039086" cy="720000"/>
          </a:xfrm>
          <a:prstGeom prst="rect">
            <a:avLst/>
          </a:prstGeom>
        </p:spPr>
        <p:txBody>
          <a:bodyPr/>
          <a:lstStyle/>
          <a:p>
            <a:r>
              <a:rPr lang="nb-NO"/>
              <a:t>Bunntekst</a:t>
            </a:r>
            <a:endParaRPr lang="nb-NO" dirty="0"/>
          </a:p>
        </p:txBody>
      </p:sp>
      <p:sp>
        <p:nvSpPr>
          <p:cNvPr id="5" name="Plassholder for lysbildenummer 4"/>
          <p:cNvSpPr>
            <a:spLocks noGrp="1"/>
          </p:cNvSpPr>
          <p:nvPr>
            <p:ph type="sldNum" sz="quarter" idx="12"/>
          </p:nvPr>
        </p:nvSpPr>
        <p:spPr>
          <a:xfrm>
            <a:off x="23110494" y="12635998"/>
            <a:ext cx="899941" cy="720000"/>
          </a:xfrm>
          <a:prstGeom prst="rect">
            <a:avLst/>
          </a:prstGeom>
        </p:spPr>
        <p:txBody>
          <a:bodyPr/>
          <a:lstStyle/>
          <a:p>
            <a:fld id="{CBF60C1B-21D4-425B-89C8-B0A7AB09A1E4}" type="slidenum">
              <a:rPr lang="nb-NO" smtClean="0"/>
              <a:pPr/>
              <a:t>‹#›</a:t>
            </a:fld>
            <a:endParaRPr lang="nb-NO" dirty="0"/>
          </a:p>
        </p:txBody>
      </p:sp>
      <p:sp>
        <p:nvSpPr>
          <p:cNvPr id="6" name="Plassholder for innhold 2"/>
          <p:cNvSpPr>
            <a:spLocks noGrp="1"/>
          </p:cNvSpPr>
          <p:nvPr>
            <p:ph sz="half" idx="1" hasCustomPrompt="1"/>
          </p:nvPr>
        </p:nvSpPr>
        <p:spPr>
          <a:xfrm>
            <a:off x="1676291" y="3643033"/>
            <a:ext cx="6911550" cy="8221682"/>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8810075" y="3643033"/>
            <a:ext cx="6911550" cy="8221682"/>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15969473" y="3643033"/>
            <a:ext cx="6911550" cy="8221682"/>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1676291" y="11864714"/>
            <a:ext cx="6911550" cy="489212"/>
          </a:xfrm>
        </p:spPr>
        <p:txBody>
          <a:bodyPr rIns="0">
            <a:normAutofit/>
          </a:bodyPr>
          <a:lstStyle>
            <a:lvl1pPr marL="0" indent="0" algn="r">
              <a:buNone/>
              <a:defRPr sz="2000" baseline="0">
                <a:solidFill>
                  <a:schemeClr val="tx1">
                    <a:lumMod val="50000"/>
                    <a:lumOff val="50000"/>
                  </a:schemeClr>
                </a:solidFill>
              </a:defRPr>
            </a:lvl1pPr>
          </a:lstStyle>
          <a:p>
            <a:pPr lvl="0"/>
            <a:r>
              <a:rPr lang="nb-NO" dirty="0"/>
              <a:t>Foto- / kildekreditering</a:t>
            </a:r>
          </a:p>
        </p:txBody>
      </p:sp>
      <p:sp>
        <p:nvSpPr>
          <p:cNvPr id="10" name="Plassholder for tekst 3"/>
          <p:cNvSpPr>
            <a:spLocks noGrp="1"/>
          </p:cNvSpPr>
          <p:nvPr>
            <p:ph type="body" sz="quarter" idx="16" hasCustomPrompt="1"/>
          </p:nvPr>
        </p:nvSpPr>
        <p:spPr>
          <a:xfrm>
            <a:off x="8810075" y="11864714"/>
            <a:ext cx="6911550" cy="489212"/>
          </a:xfrm>
        </p:spPr>
        <p:txBody>
          <a:bodyPr rIns="0">
            <a:normAutofit/>
          </a:bodyPr>
          <a:lstStyle>
            <a:lvl1pPr marL="0" indent="0" algn="r">
              <a:buNone/>
              <a:defRPr sz="2000" baseline="0">
                <a:solidFill>
                  <a:schemeClr val="tx1">
                    <a:lumMod val="50000"/>
                    <a:lumOff val="50000"/>
                  </a:schemeClr>
                </a:solidFill>
              </a:defRPr>
            </a:lvl1pPr>
          </a:lstStyle>
          <a:p>
            <a:pPr lvl="0"/>
            <a:r>
              <a:rPr lang="nb-NO" dirty="0"/>
              <a:t>Foto- / kildekreditering</a:t>
            </a:r>
          </a:p>
        </p:txBody>
      </p:sp>
      <p:sp>
        <p:nvSpPr>
          <p:cNvPr id="11" name="Plassholder for tekst 3"/>
          <p:cNvSpPr>
            <a:spLocks noGrp="1"/>
          </p:cNvSpPr>
          <p:nvPr>
            <p:ph type="body" sz="quarter" idx="17" hasCustomPrompt="1"/>
          </p:nvPr>
        </p:nvSpPr>
        <p:spPr>
          <a:xfrm>
            <a:off x="15980800" y="11864714"/>
            <a:ext cx="6911550" cy="489212"/>
          </a:xfrm>
        </p:spPr>
        <p:txBody>
          <a:bodyPr rIns="0">
            <a:normAutofit/>
          </a:bodyPr>
          <a:lstStyle>
            <a:lvl1pPr marL="0" indent="0" algn="r">
              <a:buNone/>
              <a:defRPr sz="2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115282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HVIT  Bilde - heldekkende">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24382413" cy="13716000"/>
          </a:xfrm>
        </p:spPr>
        <p:txBody>
          <a:bodyPr lIns="1620000" anchor="ctr" anchorCtr="0">
            <a:normAutofit/>
          </a:bodyPr>
          <a:lstStyle>
            <a:lvl1pPr marL="0" indent="0" algn="ctr">
              <a:buNone/>
              <a:defRPr sz="2800">
                <a:solidFill>
                  <a:schemeClr val="bg1">
                    <a:lumMod val="50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16261661" y="12815984"/>
            <a:ext cx="8120753" cy="900016"/>
          </a:xfrm>
        </p:spPr>
        <p:txBody>
          <a:bodyPr rIns="180000">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
        <p:nvSpPr>
          <p:cNvPr id="7" name="Plassholder for tekst 2"/>
          <p:cNvSpPr>
            <a:spLocks noGrp="1"/>
          </p:cNvSpPr>
          <p:nvPr>
            <p:ph type="body" sz="quarter" idx="17" hasCustomPrompt="1"/>
          </p:nvPr>
        </p:nvSpPr>
        <p:spPr>
          <a:xfrm>
            <a:off x="719953" y="12564000"/>
            <a:ext cx="3700559"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400"/>
            </a:lvl1pPr>
          </a:lstStyle>
          <a:p>
            <a:pPr lvl="0"/>
            <a:r>
              <a:rPr lang="nb-NO" dirty="0"/>
              <a:t>.</a:t>
            </a:r>
          </a:p>
        </p:txBody>
      </p:sp>
    </p:spTree>
    <p:extLst>
      <p:ext uri="{BB962C8B-B14F-4D97-AF65-F5344CB8AC3E}">
        <p14:creationId xmlns:p14="http://schemas.microsoft.com/office/powerpoint/2010/main" val="131063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VIT Innhold og bilde">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fld id="{4DBB91E3-7E47-4E62-980E-70B07CF0B960}" type="datetime1">
              <a:rPr lang="nb-NO" smtClean="0"/>
              <a:t>02.04.2020</a:t>
            </a:fld>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13" name="Plassholder for bilde 9"/>
          <p:cNvSpPr>
            <a:spLocks noGrp="1"/>
          </p:cNvSpPr>
          <p:nvPr>
            <p:ph type="pic" sz="quarter" idx="13" hasCustomPrompt="1"/>
          </p:nvPr>
        </p:nvSpPr>
        <p:spPr>
          <a:xfrm>
            <a:off x="14101482" y="2"/>
            <a:ext cx="10280931" cy="13716000"/>
          </a:xfrm>
          <a:prstGeom prst="rect">
            <a:avLst/>
          </a:prstGeom>
          <a:solidFill>
            <a:schemeClr val="bg2">
              <a:lumMod val="85000"/>
            </a:schemeClr>
          </a:solidFill>
        </p:spPr>
        <p:txBody>
          <a:bodyPr tIns="3708000" anchor="t" anchorCtr="1">
            <a:normAutofit/>
          </a:bodyPr>
          <a:lstStyle>
            <a:lvl1pPr marL="0" indent="0" algn="ctr">
              <a:buNone/>
              <a:defRPr sz="2800" baseline="0">
                <a:solidFill>
                  <a:schemeClr val="bg2">
                    <a:lumMod val="50000"/>
                  </a:schemeClr>
                </a:solidFill>
              </a:defRPr>
            </a:lvl1pPr>
          </a:lstStyle>
          <a:p>
            <a:r>
              <a:rPr lang="nb-NO" dirty="0"/>
              <a:t>Sett inn bilde</a:t>
            </a:r>
          </a:p>
        </p:txBody>
      </p:sp>
      <p:sp>
        <p:nvSpPr>
          <p:cNvPr id="14" name="Tittel 1"/>
          <p:cNvSpPr>
            <a:spLocks noGrp="1"/>
          </p:cNvSpPr>
          <p:nvPr>
            <p:ph type="title" hasCustomPrompt="1"/>
          </p:nvPr>
        </p:nvSpPr>
        <p:spPr>
          <a:xfrm>
            <a:off x="958793" y="454955"/>
            <a:ext cx="12255416" cy="2651126"/>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958793" y="3400426"/>
            <a:ext cx="12255416" cy="8401260"/>
          </a:xfrm>
          <a:prstGeom prst="rect">
            <a:avLst/>
          </a:prstGeom>
        </p:spPr>
        <p:txBody>
          <a:bodyPr/>
          <a:lstStyle/>
          <a:p>
            <a:pPr lvl="0"/>
            <a:r>
              <a:rPr lang="nb-NO"/>
              <a:t>Rediger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19870443" y="8280030"/>
            <a:ext cx="8121282" cy="899957"/>
          </a:xfrm>
        </p:spPr>
        <p:txBody>
          <a:bodyPr rIns="180000" anchor="ctr" anchorCtr="0">
            <a:normAutofit/>
          </a:bodyPr>
          <a:lstStyle>
            <a:lvl1pPr marL="0" indent="0" algn="l">
              <a:buNone/>
              <a:defRPr sz="2000" baseline="0">
                <a:solidFill>
                  <a:schemeClr val="bg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6302658" y="11822234"/>
            <a:ext cx="6911550" cy="489212"/>
          </a:xfrm>
        </p:spPr>
        <p:txBody>
          <a:bodyPr rIns="0">
            <a:normAutofit/>
          </a:bodyPr>
          <a:lstStyle>
            <a:lvl1pPr marL="0" indent="0" algn="r">
              <a:buNone/>
              <a:defRPr sz="2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225859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VIT 2 bilder med tekst">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1677491" y="727201"/>
            <a:ext cx="17998828" cy="2651126"/>
          </a:xfrm>
        </p:spPr>
        <p:txBody>
          <a:bodyPr/>
          <a:lstStyle>
            <a:lvl1pPr>
              <a:defRPr/>
            </a:lvl1pPr>
          </a:lstStyle>
          <a:p>
            <a:r>
              <a:rPr lang="nb-NO" dirty="0"/>
              <a:t>Klikk for å skrive tittel</a:t>
            </a:r>
          </a:p>
        </p:txBody>
      </p:sp>
      <p:sp>
        <p:nvSpPr>
          <p:cNvPr id="19" name="Plassholder for tekst 2"/>
          <p:cNvSpPr>
            <a:spLocks noGrp="1"/>
          </p:cNvSpPr>
          <p:nvPr>
            <p:ph type="body" idx="1" hasCustomPrompt="1"/>
          </p:nvPr>
        </p:nvSpPr>
        <p:spPr>
          <a:xfrm>
            <a:off x="1678189" y="7952509"/>
            <a:ext cx="10799297" cy="1093758"/>
          </a:xfrm>
          <a:solidFill>
            <a:schemeClr val="bg2"/>
          </a:solidFill>
          <a:ln>
            <a:solidFill>
              <a:schemeClr val="bg2"/>
            </a:solidFill>
          </a:ln>
        </p:spPr>
        <p:txBody>
          <a:bodyPr anchor="ctr"/>
          <a:lstStyle>
            <a:lvl1pPr marL="0" indent="0" algn="ctr">
              <a:lnSpc>
                <a:spcPct val="100000"/>
              </a:lnSpc>
              <a:buNone/>
              <a:defRPr sz="48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24" name="Plassholder for tekst 10"/>
          <p:cNvSpPr>
            <a:spLocks noGrp="1"/>
          </p:cNvSpPr>
          <p:nvPr>
            <p:ph type="body" sz="quarter" idx="13"/>
          </p:nvPr>
        </p:nvSpPr>
        <p:spPr>
          <a:xfrm>
            <a:off x="1678192" y="9057408"/>
            <a:ext cx="10799295" cy="3010680"/>
          </a:xfrm>
          <a:solidFill>
            <a:schemeClr val="bg2"/>
          </a:solidFill>
          <a:ln>
            <a:solidFill>
              <a:schemeClr val="bg2"/>
            </a:solidFill>
          </a:ln>
        </p:spPr>
        <p:txBody>
          <a:bodyPr>
            <a:normAutofit/>
          </a:bodyPr>
          <a:lstStyle>
            <a:lvl1pPr marL="0" indent="0" algn="ctr">
              <a:lnSpc>
                <a:spcPct val="110000"/>
              </a:lnSpc>
              <a:buNone/>
              <a:defRPr sz="4000">
                <a:solidFill>
                  <a:schemeClr val="tx1"/>
                </a:solidFill>
              </a:defRPr>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25" name="Plassholder for tekst 4"/>
          <p:cNvSpPr>
            <a:spLocks noGrp="1"/>
          </p:cNvSpPr>
          <p:nvPr>
            <p:ph type="body" sz="quarter" idx="3" hasCustomPrompt="1"/>
          </p:nvPr>
        </p:nvSpPr>
        <p:spPr>
          <a:xfrm>
            <a:off x="12830743" y="7952509"/>
            <a:ext cx="10799297" cy="1093758"/>
          </a:xfrm>
          <a:solidFill>
            <a:schemeClr val="bg2"/>
          </a:solidFill>
          <a:ln>
            <a:solidFill>
              <a:schemeClr val="bg2"/>
            </a:solidFill>
          </a:ln>
        </p:spPr>
        <p:txBody>
          <a:bodyPr anchor="ctr"/>
          <a:lstStyle>
            <a:lvl1pPr marL="0" indent="0" algn="ctr">
              <a:lnSpc>
                <a:spcPct val="100000"/>
              </a:lnSpc>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26" name="Plassholder for tekst 10"/>
          <p:cNvSpPr>
            <a:spLocks noGrp="1"/>
          </p:cNvSpPr>
          <p:nvPr>
            <p:ph type="body" sz="quarter" idx="14"/>
          </p:nvPr>
        </p:nvSpPr>
        <p:spPr>
          <a:xfrm>
            <a:off x="12830743" y="9057408"/>
            <a:ext cx="10799297" cy="3010680"/>
          </a:xfrm>
          <a:solidFill>
            <a:schemeClr val="bg2"/>
          </a:solidFill>
          <a:ln>
            <a:solidFill>
              <a:schemeClr val="bg2"/>
            </a:solidFill>
          </a:ln>
        </p:spPr>
        <p:txBody>
          <a:bodyPr>
            <a:normAutofit/>
          </a:bodyPr>
          <a:lstStyle>
            <a:lvl1pPr marL="0" indent="0" algn="ctr">
              <a:lnSpc>
                <a:spcPct val="110000"/>
              </a:lnSpc>
              <a:buNone/>
              <a:defRPr sz="4000"/>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27" name="Plassholder for bunntekst 2"/>
          <p:cNvSpPr>
            <a:spLocks noGrp="1"/>
          </p:cNvSpPr>
          <p:nvPr>
            <p:ph type="ftr" sz="quarter" idx="18"/>
          </p:nvPr>
        </p:nvSpPr>
        <p:spPr>
          <a:xfrm>
            <a:off x="5615635" y="12636000"/>
            <a:ext cx="14039086" cy="720000"/>
          </a:xfrm>
        </p:spPr>
        <p:txBody>
          <a:bodyPr/>
          <a:lstStyle>
            <a:lvl1pPr>
              <a:defRPr>
                <a:solidFill>
                  <a:schemeClr val="tx1">
                    <a:lumMod val="50000"/>
                    <a:lumOff val="50000"/>
                  </a:schemeClr>
                </a:solidFill>
              </a:defRPr>
            </a:lvl1pPr>
          </a:lstStyle>
          <a:p>
            <a:r>
              <a:rPr lang="nb-NO"/>
              <a:t>Bunntekst</a:t>
            </a:r>
            <a:endParaRPr lang="nb-NO" dirty="0"/>
          </a:p>
        </p:txBody>
      </p:sp>
      <p:sp>
        <p:nvSpPr>
          <p:cNvPr id="28" name="Plassholder for dato 1"/>
          <p:cNvSpPr>
            <a:spLocks noGrp="1"/>
          </p:cNvSpPr>
          <p:nvPr>
            <p:ph type="dt" sz="half" idx="17"/>
          </p:nvPr>
        </p:nvSpPr>
        <p:spPr>
          <a:xfrm>
            <a:off x="19690718" y="12636000"/>
            <a:ext cx="3239789" cy="720000"/>
          </a:xfrm>
        </p:spPr>
        <p:txBody>
          <a:bodyPr/>
          <a:lstStyle/>
          <a:p>
            <a:fld id="{ADCF1082-7A61-4F2F-8DCD-05326A07BB1D}" type="datetime1">
              <a:rPr lang="nb-NO" smtClean="0"/>
              <a:t>02.04.2020</a:t>
            </a:fld>
            <a:endParaRPr lang="nb-NO" dirty="0"/>
          </a:p>
        </p:txBody>
      </p:sp>
      <p:sp>
        <p:nvSpPr>
          <p:cNvPr id="29" name="Plassholder for lysbildenummer 3"/>
          <p:cNvSpPr>
            <a:spLocks noGrp="1"/>
          </p:cNvSpPr>
          <p:nvPr>
            <p:ph type="sldNum" sz="quarter" idx="19"/>
          </p:nvPr>
        </p:nvSpPr>
        <p:spPr>
          <a:xfrm>
            <a:off x="23109532" y="12636000"/>
            <a:ext cx="899961" cy="720000"/>
          </a:xfrm>
        </p:spPr>
        <p:txBody>
          <a:bodyPr/>
          <a:lstStyle/>
          <a:p>
            <a:fld id="{29E3B291-050D-4A82-B0A1-DB349FC61753}" type="slidenum">
              <a:rPr lang="nb-NO" smtClean="0"/>
              <a:pPr/>
              <a:t>‹#›</a:t>
            </a:fld>
            <a:endParaRPr lang="nb-NO" dirty="0"/>
          </a:p>
        </p:txBody>
      </p:sp>
      <p:sp>
        <p:nvSpPr>
          <p:cNvPr id="3" name="Plassholder for bilde 2"/>
          <p:cNvSpPr>
            <a:spLocks noGrp="1"/>
          </p:cNvSpPr>
          <p:nvPr>
            <p:ph type="pic" sz="quarter" idx="20" hasCustomPrompt="1"/>
          </p:nvPr>
        </p:nvSpPr>
        <p:spPr>
          <a:xfrm>
            <a:off x="1678189" y="3377310"/>
            <a:ext cx="10799297" cy="4569628"/>
          </a:xfrm>
          <a:ln>
            <a:solidFill>
              <a:schemeClr val="bg2">
                <a:lumMod val="90000"/>
              </a:schemeClr>
            </a:solidFill>
          </a:ln>
        </p:spPr>
        <p:txBody>
          <a:bodyPr tIns="1368000">
            <a:normAutofit/>
          </a:bodyPr>
          <a:lstStyle>
            <a:lvl1pPr marL="0" indent="0" algn="ctr">
              <a:buNone/>
              <a:defRPr sz="4000" baseline="0">
                <a:solidFill>
                  <a:schemeClr val="bg1">
                    <a:lumMod val="50000"/>
                  </a:schemeClr>
                </a:solidFill>
              </a:defRPr>
            </a:lvl1pPr>
          </a:lstStyle>
          <a:p>
            <a:r>
              <a:rPr lang="nb-NO" dirty="0"/>
              <a:t>Sett inn bilde</a:t>
            </a:r>
          </a:p>
        </p:txBody>
      </p:sp>
      <p:sp>
        <p:nvSpPr>
          <p:cNvPr id="16" name="Plassholder for bilde 2"/>
          <p:cNvSpPr>
            <a:spLocks noGrp="1"/>
          </p:cNvSpPr>
          <p:nvPr>
            <p:ph type="pic" sz="quarter" idx="21" hasCustomPrompt="1"/>
          </p:nvPr>
        </p:nvSpPr>
        <p:spPr>
          <a:xfrm>
            <a:off x="13063934" y="3377310"/>
            <a:ext cx="10799297" cy="4569628"/>
          </a:xfrm>
          <a:ln>
            <a:solidFill>
              <a:schemeClr val="bg2">
                <a:lumMod val="90000"/>
              </a:schemeClr>
            </a:solidFill>
          </a:ln>
        </p:spPr>
        <p:txBody>
          <a:bodyPr tIns="1368000">
            <a:normAutofit/>
          </a:bodyPr>
          <a:lstStyle>
            <a:lvl1pPr marL="0" indent="0" algn="ctr">
              <a:buNone/>
              <a:defRPr sz="4000" baseline="0">
                <a:solidFill>
                  <a:schemeClr val="bg1">
                    <a:lumMod val="50000"/>
                  </a:schemeClr>
                </a:solidFill>
              </a:defRPr>
            </a:lvl1pPr>
          </a:lstStyle>
          <a:p>
            <a:r>
              <a:rPr lang="nb-NO" dirty="0"/>
              <a:t>Sett inn bilde</a:t>
            </a:r>
          </a:p>
        </p:txBody>
      </p:sp>
      <p:sp>
        <p:nvSpPr>
          <p:cNvPr id="12" name="Plassholder for tekst 3"/>
          <p:cNvSpPr>
            <a:spLocks noGrp="1"/>
          </p:cNvSpPr>
          <p:nvPr>
            <p:ph type="body" sz="quarter" idx="15" hasCustomPrompt="1"/>
          </p:nvPr>
        </p:nvSpPr>
        <p:spPr>
          <a:xfrm>
            <a:off x="4457532" y="7412856"/>
            <a:ext cx="7991480" cy="489212"/>
          </a:xfrm>
        </p:spPr>
        <p:txBody>
          <a:bodyPr>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
        <p:nvSpPr>
          <p:cNvPr id="13" name="Plassholder for tekst 3"/>
          <p:cNvSpPr>
            <a:spLocks noGrp="1"/>
          </p:cNvSpPr>
          <p:nvPr>
            <p:ph type="body" sz="quarter" idx="22" hasCustomPrompt="1"/>
          </p:nvPr>
        </p:nvSpPr>
        <p:spPr>
          <a:xfrm>
            <a:off x="15593563" y="7412856"/>
            <a:ext cx="7991480" cy="489212"/>
          </a:xfrm>
        </p:spPr>
        <p:txBody>
          <a:bodyPr>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34373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VIT 3 bilder med teks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9690718" y="12636000"/>
            <a:ext cx="3239789" cy="720000"/>
          </a:xfrm>
          <a:prstGeom prst="rect">
            <a:avLst/>
          </a:prstGeom>
        </p:spPr>
        <p:txBody>
          <a:bodyPr/>
          <a:lstStyle/>
          <a:p>
            <a:fld id="{FCAE3DCD-E746-4A12-930B-D85F6618AD6E}" type="datetime1">
              <a:rPr lang="nb-NO" smtClean="0"/>
              <a:t>02.04.2020</a:t>
            </a:fld>
            <a:endParaRPr lang="nb-NO" dirty="0"/>
          </a:p>
        </p:txBody>
      </p:sp>
      <p:sp>
        <p:nvSpPr>
          <p:cNvPr id="3" name="Plassholder for bunntekst 2"/>
          <p:cNvSpPr>
            <a:spLocks noGrp="1"/>
          </p:cNvSpPr>
          <p:nvPr>
            <p:ph type="ftr" sz="quarter" idx="11"/>
          </p:nvPr>
        </p:nvSpPr>
        <p:spPr>
          <a:xfrm>
            <a:off x="5615635" y="12636000"/>
            <a:ext cx="14039086" cy="720000"/>
          </a:xfrm>
          <a:prstGeom prst="rect">
            <a:avLst/>
          </a:prstGeom>
        </p:spPr>
        <p:txBody>
          <a:bodyPr/>
          <a:lstStyle/>
          <a:p>
            <a:r>
              <a:rPr lang="nb-NO"/>
              <a:t>Bunntekst</a:t>
            </a:r>
            <a:endParaRPr lang="nb-NO" dirty="0"/>
          </a:p>
        </p:txBody>
      </p:sp>
      <p:sp>
        <p:nvSpPr>
          <p:cNvPr id="4" name="Plassholder for lysbildenummer 3"/>
          <p:cNvSpPr>
            <a:spLocks noGrp="1"/>
          </p:cNvSpPr>
          <p:nvPr>
            <p:ph type="sldNum" sz="quarter" idx="12"/>
          </p:nvPr>
        </p:nvSpPr>
        <p:spPr>
          <a:xfrm>
            <a:off x="23110496" y="12636000"/>
            <a:ext cx="899941" cy="720000"/>
          </a:xfrm>
          <a:prstGeom prst="rect">
            <a:avLst/>
          </a:prstGeom>
        </p:spPr>
        <p:txBody>
          <a:bodyPr/>
          <a:lstStyle/>
          <a:p>
            <a:fld id="{CBF60C1B-21D4-425B-89C8-B0A7AB09A1E4}" type="slidenum">
              <a:rPr lang="nb-NO" smtClean="0"/>
              <a:t>‹#›</a:t>
            </a:fld>
            <a:endParaRPr lang="nb-NO"/>
          </a:p>
        </p:txBody>
      </p:sp>
      <p:sp>
        <p:nvSpPr>
          <p:cNvPr id="8" name="Tittel 1"/>
          <p:cNvSpPr>
            <a:spLocks noGrp="1"/>
          </p:cNvSpPr>
          <p:nvPr>
            <p:ph type="title" hasCustomPrompt="1"/>
          </p:nvPr>
        </p:nvSpPr>
        <p:spPr>
          <a:xfrm>
            <a:off x="1677491" y="727201"/>
            <a:ext cx="17998828" cy="2651126"/>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958788" y="7870317"/>
            <a:ext cx="6911550" cy="1093758"/>
          </a:xfrm>
          <a:prstGeom prst="rect">
            <a:avLst/>
          </a:prstGeom>
        </p:spPr>
        <p:txBody>
          <a:bodyPr lIns="36000" tIns="36000" rIns="36000" bIns="36000" anchor="ctr">
            <a:noAutofit/>
          </a:bodyPr>
          <a:lstStyle>
            <a:lvl1pPr marL="0" indent="0" algn="ctr">
              <a:lnSpc>
                <a:spcPct val="100000"/>
              </a:lnSpc>
              <a:buNone/>
              <a:defRPr sz="4800" b="1">
                <a:latin typeface="Arial" panose="020B0604020202020204" pitchFamily="34" charset="0"/>
                <a:ea typeface="Open Sans Semibold" panose="020B0706030804020204" pitchFamily="34" charset="0"/>
                <a:cs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10" name="Plassholder for tekst 10"/>
          <p:cNvSpPr>
            <a:spLocks noGrp="1"/>
          </p:cNvSpPr>
          <p:nvPr>
            <p:ph type="body" sz="quarter" idx="13"/>
          </p:nvPr>
        </p:nvSpPr>
        <p:spPr>
          <a:xfrm>
            <a:off x="958788" y="8975216"/>
            <a:ext cx="6911550" cy="3010680"/>
          </a:xfrm>
          <a:prstGeom prst="rect">
            <a:avLst/>
          </a:prstGeom>
        </p:spPr>
        <p:txBody>
          <a:bodyPr>
            <a:noAutofit/>
          </a:bodyPr>
          <a:lstStyle>
            <a:lvl1pPr marL="0" indent="0" algn="ctr">
              <a:lnSpc>
                <a:spcPct val="110000"/>
              </a:lnSpc>
              <a:buNone/>
              <a:defRPr sz="4000"/>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11" name="Plassholder for tekst 4"/>
          <p:cNvSpPr>
            <a:spLocks noGrp="1"/>
          </p:cNvSpPr>
          <p:nvPr>
            <p:ph type="body" sz="quarter" idx="3" hasCustomPrompt="1"/>
          </p:nvPr>
        </p:nvSpPr>
        <p:spPr>
          <a:xfrm>
            <a:off x="8483178" y="7870317"/>
            <a:ext cx="6911550" cy="1093758"/>
          </a:xfrm>
          <a:prstGeom prst="rect">
            <a:avLst/>
          </a:prstGeom>
        </p:spPr>
        <p:txBody>
          <a:bodyPr lIns="36000" tIns="36000" rIns="36000" bIns="36000" anchor="ctr">
            <a:noAutofit/>
          </a:bodyPr>
          <a:lstStyle>
            <a:lvl1pPr marL="0" indent="0" algn="ctr">
              <a:lnSpc>
                <a:spcPct val="100000"/>
              </a:lnSpc>
              <a:buNone/>
              <a:defRPr sz="4800" b="1">
                <a:latin typeface="Arial" panose="020B0604020202020204" pitchFamily="34" charset="0"/>
                <a:ea typeface="Open Sans Semibold" panose="020B0706030804020204" pitchFamily="34" charset="0"/>
                <a:cs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12" name="Plassholder for tekst 10"/>
          <p:cNvSpPr>
            <a:spLocks noGrp="1"/>
          </p:cNvSpPr>
          <p:nvPr>
            <p:ph type="body" sz="quarter" idx="14"/>
          </p:nvPr>
        </p:nvSpPr>
        <p:spPr>
          <a:xfrm>
            <a:off x="8483178" y="8975216"/>
            <a:ext cx="6911550" cy="3010680"/>
          </a:xfrm>
          <a:prstGeom prst="rect">
            <a:avLst/>
          </a:prstGeom>
        </p:spPr>
        <p:txBody>
          <a:bodyPr>
            <a:noAutofit/>
          </a:bodyPr>
          <a:lstStyle>
            <a:lvl1pPr marL="0" indent="0" algn="ctr">
              <a:lnSpc>
                <a:spcPct val="110000"/>
              </a:lnSpc>
              <a:buNone/>
              <a:defRPr sz="4000"/>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13" name="Plassholder for tekst 4"/>
          <p:cNvSpPr>
            <a:spLocks noGrp="1"/>
          </p:cNvSpPr>
          <p:nvPr>
            <p:ph type="body" sz="quarter" idx="17" hasCustomPrompt="1"/>
          </p:nvPr>
        </p:nvSpPr>
        <p:spPr>
          <a:xfrm>
            <a:off x="16007570" y="7870317"/>
            <a:ext cx="6911550" cy="1093758"/>
          </a:xfrm>
          <a:prstGeom prst="rect">
            <a:avLst/>
          </a:prstGeom>
        </p:spPr>
        <p:txBody>
          <a:bodyPr lIns="36000" tIns="36000" rIns="36000" bIns="36000" anchor="ctr">
            <a:noAutofit/>
          </a:bodyPr>
          <a:lstStyle>
            <a:lvl1pPr marL="0" indent="0" algn="ctr">
              <a:lnSpc>
                <a:spcPct val="100000"/>
              </a:lnSpc>
              <a:buNone/>
              <a:defRPr sz="4800" b="1">
                <a:latin typeface="Arial" panose="020B0604020202020204" pitchFamily="34" charset="0"/>
                <a:ea typeface="Open Sans Semibold" panose="020B0706030804020204" pitchFamily="34" charset="0"/>
                <a:cs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14" name="Plassholder for tekst 10"/>
          <p:cNvSpPr>
            <a:spLocks noGrp="1"/>
          </p:cNvSpPr>
          <p:nvPr>
            <p:ph type="body" sz="quarter" idx="18"/>
          </p:nvPr>
        </p:nvSpPr>
        <p:spPr>
          <a:xfrm>
            <a:off x="16007570" y="8975216"/>
            <a:ext cx="6911550" cy="3010680"/>
          </a:xfrm>
          <a:prstGeom prst="rect">
            <a:avLst/>
          </a:prstGeom>
        </p:spPr>
        <p:txBody>
          <a:bodyPr>
            <a:noAutofit/>
          </a:bodyPr>
          <a:lstStyle>
            <a:lvl1pPr marL="0" indent="0" algn="ctr">
              <a:lnSpc>
                <a:spcPct val="110000"/>
              </a:lnSpc>
              <a:buNone/>
              <a:defRPr sz="4000"/>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16" name="Plassholder for bilde 15"/>
          <p:cNvSpPr>
            <a:spLocks noGrp="1" noChangeAspect="1"/>
          </p:cNvSpPr>
          <p:nvPr>
            <p:ph type="pic" sz="quarter" idx="20"/>
          </p:nvPr>
        </p:nvSpPr>
        <p:spPr>
          <a:xfrm>
            <a:off x="2110713" y="3262316"/>
            <a:ext cx="4607700" cy="4608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2400">
                <a:solidFill>
                  <a:schemeClr val="bg1">
                    <a:lumMod val="50000"/>
                  </a:schemeClr>
                </a:solidFill>
              </a:defRPr>
            </a:lvl1pPr>
          </a:lstStyle>
          <a:p>
            <a:r>
              <a:rPr lang="nb-NO"/>
              <a:t>Klikk ikonet for å legge til et bilde</a:t>
            </a:r>
            <a:endParaRPr lang="nb-NO" dirty="0"/>
          </a:p>
        </p:txBody>
      </p:sp>
      <p:sp>
        <p:nvSpPr>
          <p:cNvPr id="17" name="Plassholder for bilde 15"/>
          <p:cNvSpPr>
            <a:spLocks noGrp="1" noChangeAspect="1"/>
          </p:cNvSpPr>
          <p:nvPr>
            <p:ph type="pic" sz="quarter" idx="21"/>
          </p:nvPr>
        </p:nvSpPr>
        <p:spPr>
          <a:xfrm>
            <a:off x="9912961" y="3262316"/>
            <a:ext cx="4607700" cy="4608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2400">
                <a:solidFill>
                  <a:schemeClr val="bg1">
                    <a:lumMod val="50000"/>
                  </a:schemeClr>
                </a:solidFill>
              </a:defRPr>
            </a:lvl1pPr>
          </a:lstStyle>
          <a:p>
            <a:r>
              <a:rPr lang="nb-NO"/>
              <a:t>Klikk ikonet for å legge til et bilde</a:t>
            </a:r>
            <a:endParaRPr lang="nb-NO" dirty="0"/>
          </a:p>
        </p:txBody>
      </p:sp>
      <p:sp>
        <p:nvSpPr>
          <p:cNvPr id="18" name="Plassholder for bilde 15"/>
          <p:cNvSpPr>
            <a:spLocks noGrp="1" noChangeAspect="1"/>
          </p:cNvSpPr>
          <p:nvPr>
            <p:ph type="pic" sz="quarter" idx="22"/>
          </p:nvPr>
        </p:nvSpPr>
        <p:spPr>
          <a:xfrm>
            <a:off x="17159495" y="3262316"/>
            <a:ext cx="4607700" cy="4608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2400">
                <a:solidFill>
                  <a:schemeClr val="bg1">
                    <a:lumMod val="50000"/>
                  </a:schemeClr>
                </a:solidFill>
              </a:defRPr>
            </a:lvl1pPr>
          </a:lstStyle>
          <a:p>
            <a:r>
              <a:rPr lang="nb-NO"/>
              <a:t>Klikk ikonet for å legge til et bilde</a:t>
            </a:r>
            <a:endParaRPr lang="nb-NO" dirty="0"/>
          </a:p>
        </p:txBody>
      </p:sp>
    </p:spTree>
    <p:extLst>
      <p:ext uri="{BB962C8B-B14F-4D97-AF65-F5344CB8AC3E}">
        <p14:creationId xmlns:p14="http://schemas.microsoft.com/office/powerpoint/2010/main" val="214281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VIT sitat">
    <p:spTree>
      <p:nvGrpSpPr>
        <p:cNvPr id="1" name=""/>
        <p:cNvGrpSpPr/>
        <p:nvPr/>
      </p:nvGrpSpPr>
      <p:grpSpPr>
        <a:xfrm>
          <a:off x="0" y="0"/>
          <a:ext cx="0" cy="0"/>
          <a:chOff x="0" y="0"/>
          <a:chExt cx="0" cy="0"/>
        </a:xfrm>
      </p:grpSpPr>
      <p:sp>
        <p:nvSpPr>
          <p:cNvPr id="3" name="Plassholder for bunntekst 2"/>
          <p:cNvSpPr>
            <a:spLocks noGrp="1"/>
          </p:cNvSpPr>
          <p:nvPr>
            <p:ph type="ftr" sz="quarter" idx="10"/>
          </p:nvPr>
        </p:nvSpPr>
        <p:spPr>
          <a:xfrm>
            <a:off x="5615635" y="12634292"/>
            <a:ext cx="14039086" cy="720000"/>
          </a:xfrm>
        </p:spPr>
        <p:txBody>
          <a:bodyPr/>
          <a:lstStyle/>
          <a:p>
            <a:r>
              <a:rPr lang="nb-NO"/>
              <a:t>Bunntekst</a:t>
            </a:r>
            <a:endParaRPr lang="nb-NO" dirty="0"/>
          </a:p>
        </p:txBody>
      </p:sp>
      <p:sp>
        <p:nvSpPr>
          <p:cNvPr id="4" name="Plassholder for dato 3"/>
          <p:cNvSpPr>
            <a:spLocks noGrp="1"/>
          </p:cNvSpPr>
          <p:nvPr>
            <p:ph type="dt" sz="half" idx="11"/>
          </p:nvPr>
        </p:nvSpPr>
        <p:spPr/>
        <p:txBody>
          <a:bodyPr/>
          <a:lstStyle/>
          <a:p>
            <a:fld id="{6B6D7B80-EB66-4373-9554-D05232439E48}" type="datetime1">
              <a:rPr lang="nb-NO" smtClean="0"/>
              <a:t>02.04.2020</a:t>
            </a:fld>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6" name="Tittel 1"/>
          <p:cNvSpPr>
            <a:spLocks noGrp="1"/>
          </p:cNvSpPr>
          <p:nvPr>
            <p:ph type="ctrTitle" hasCustomPrompt="1"/>
          </p:nvPr>
        </p:nvSpPr>
        <p:spPr>
          <a:xfrm>
            <a:off x="3683381" y="1828801"/>
            <a:ext cx="17015652" cy="7602874"/>
          </a:xfrm>
        </p:spPr>
        <p:txBody>
          <a:bodyPr anchor="ctr" anchorCtr="0">
            <a:normAutofit/>
          </a:bodyPr>
          <a:lstStyle>
            <a:lvl1pPr marL="0" marR="0" indent="0" algn="ctr" defTabSz="1828709" rtl="0" eaLnBrk="1" fontAlgn="auto" latinLnBrk="0" hangingPunct="1">
              <a:lnSpc>
                <a:spcPct val="90000"/>
              </a:lnSpc>
              <a:spcBef>
                <a:spcPct val="0"/>
              </a:spcBef>
              <a:spcAft>
                <a:spcPts val="0"/>
              </a:spcAft>
              <a:buClrTx/>
              <a:buSzTx/>
              <a:buFontTx/>
              <a:buNone/>
              <a:tabLst/>
              <a:defRPr sz="10799"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1828709" rtl="0" eaLnBrk="1" fontAlgn="auto" latinLnBrk="0" hangingPunct="1">
              <a:lnSpc>
                <a:spcPct val="90000"/>
              </a:lnSpc>
              <a:spcBef>
                <a:spcPct val="0"/>
              </a:spcBef>
              <a:spcAft>
                <a:spcPts val="0"/>
              </a:spcAft>
              <a:buClrTx/>
              <a:buSzTx/>
              <a:buFontTx/>
              <a:buNone/>
              <a:tabLst/>
              <a:defRPr/>
            </a:pPr>
            <a:r>
              <a:rPr lang="nb-NO" sz="10799" dirty="0"/>
              <a:t>«</a:t>
            </a:r>
            <a:r>
              <a:rPr lang="nb-NO" dirty="0"/>
              <a:t>Klikk for sette </a:t>
            </a:r>
            <a:br>
              <a:rPr lang="nb-NO" dirty="0"/>
            </a:br>
            <a:r>
              <a:rPr lang="nb-NO" dirty="0"/>
              <a:t>inn et sitat. Husk anførselstegn!</a:t>
            </a:r>
            <a:r>
              <a:rPr lang="nb-NO" sz="10799" dirty="0"/>
              <a:t>»</a:t>
            </a:r>
            <a:endParaRPr lang="nb-NO" dirty="0"/>
          </a:p>
        </p:txBody>
      </p:sp>
      <p:sp>
        <p:nvSpPr>
          <p:cNvPr id="7" name="Plassholder for tekst 7"/>
          <p:cNvSpPr>
            <a:spLocks noGrp="1"/>
          </p:cNvSpPr>
          <p:nvPr>
            <p:ph type="body" sz="quarter" idx="13" hasCustomPrompt="1"/>
          </p:nvPr>
        </p:nvSpPr>
        <p:spPr>
          <a:xfrm>
            <a:off x="3683380" y="9944885"/>
            <a:ext cx="17013717" cy="882650"/>
          </a:xfrm>
        </p:spPr>
        <p:txBody>
          <a:bodyPr>
            <a:normAutofit/>
          </a:bodyPr>
          <a:lstStyle>
            <a:lvl1pPr marL="0" indent="0" algn="ctr">
              <a:buNone/>
              <a:defRPr sz="36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13142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HVIT Deltittel med bilde">
    <p:spTree>
      <p:nvGrpSpPr>
        <p:cNvPr id="1" name=""/>
        <p:cNvGrpSpPr/>
        <p:nvPr/>
      </p:nvGrpSpPr>
      <p:grpSpPr>
        <a:xfrm>
          <a:off x="0" y="0"/>
          <a:ext cx="0" cy="0"/>
          <a:chOff x="0" y="0"/>
          <a:chExt cx="0" cy="0"/>
        </a:xfrm>
      </p:grpSpPr>
      <p:sp>
        <p:nvSpPr>
          <p:cNvPr id="8" name="Plassholder for bilde 5"/>
          <p:cNvSpPr>
            <a:spLocks noGrp="1"/>
          </p:cNvSpPr>
          <p:nvPr>
            <p:ph type="pic" sz="quarter" idx="16" hasCustomPrompt="1"/>
          </p:nvPr>
        </p:nvSpPr>
        <p:spPr>
          <a:xfrm>
            <a:off x="0" y="0"/>
            <a:ext cx="24382413" cy="13716000"/>
          </a:xfrm>
        </p:spPr>
        <p:txBody>
          <a:bodyPr lIns="1620000" anchor="ctr" anchorCtr="0">
            <a:normAutofit/>
          </a:bodyPr>
          <a:lstStyle>
            <a:lvl1pPr marL="0" indent="0" algn="ctr">
              <a:buNone/>
              <a:defRPr sz="2800">
                <a:solidFill>
                  <a:schemeClr val="bg1">
                    <a:lumMod val="50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0" y="6858001"/>
            <a:ext cx="12239203" cy="3465678"/>
          </a:xfrm>
          <a:solidFill>
            <a:schemeClr val="tx1">
              <a:alpha val="80000"/>
            </a:schemeClr>
          </a:solidFill>
        </p:spPr>
        <p:txBody>
          <a:bodyPr lIns="792000" anchor="ctr">
            <a:normAutofit/>
          </a:bodyPr>
          <a:lstStyle>
            <a:lvl1pPr marL="0" indent="0">
              <a:lnSpc>
                <a:spcPts val="8400"/>
              </a:lnSpc>
              <a:spcBef>
                <a:spcPts val="0"/>
              </a:spcBef>
              <a:buNone/>
              <a:defRPr sz="72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16261661" y="12815984"/>
            <a:ext cx="8120753" cy="900016"/>
          </a:xfrm>
        </p:spPr>
        <p:txBody>
          <a:bodyPr rIns="180000">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719953" y="12564000"/>
            <a:ext cx="3700559"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400"/>
            </a:lvl1pPr>
          </a:lstStyle>
          <a:p>
            <a:pPr lvl="0"/>
            <a:r>
              <a:rPr lang="nb-NO" dirty="0"/>
              <a:t>.</a:t>
            </a:r>
          </a:p>
        </p:txBody>
      </p:sp>
    </p:spTree>
    <p:extLst>
      <p:ext uri="{BB962C8B-B14F-4D97-AF65-F5344CB8AC3E}">
        <p14:creationId xmlns:p14="http://schemas.microsoft.com/office/powerpoint/2010/main" val="288857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VIT tom si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5615635" y="12634292"/>
            <a:ext cx="14039086" cy="720000"/>
          </a:xfrm>
        </p:spPr>
        <p:txBody>
          <a:bodyPr/>
          <a:lstStyle/>
          <a:p>
            <a:r>
              <a:rPr lang="nb-NO"/>
              <a:t>Bunntekst</a:t>
            </a:r>
            <a:endParaRPr lang="nb-NO" dirty="0"/>
          </a:p>
        </p:txBody>
      </p:sp>
      <p:sp>
        <p:nvSpPr>
          <p:cNvPr id="4" name="Plassholder for dato 3"/>
          <p:cNvSpPr>
            <a:spLocks noGrp="1"/>
          </p:cNvSpPr>
          <p:nvPr>
            <p:ph type="dt" sz="half" idx="11"/>
          </p:nvPr>
        </p:nvSpPr>
        <p:spPr/>
        <p:txBody>
          <a:bodyPr/>
          <a:lstStyle/>
          <a:p>
            <a:fld id="{5EDF8C27-BE41-44B4-BFA9-12F26D2D3F58}" type="datetime1">
              <a:rPr lang="nb-NO" smtClean="0"/>
              <a:t>02.04.2020</a:t>
            </a:fld>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Tree>
    <p:extLst>
      <p:ext uri="{BB962C8B-B14F-4D97-AF65-F5344CB8AC3E}">
        <p14:creationId xmlns:p14="http://schemas.microsoft.com/office/powerpoint/2010/main" val="222417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HVIT Avslutningsside">
    <p:bg>
      <p:bgRef idx="1001">
        <a:schemeClr val="bg1"/>
      </p:bgRef>
    </p:bg>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708" y="6022800"/>
            <a:ext cx="7152998" cy="1670400"/>
          </a:xfrm>
          <a:prstGeom prst="rect">
            <a:avLst/>
          </a:prstGeom>
        </p:spPr>
      </p:pic>
    </p:spTree>
    <p:extLst>
      <p:ext uri="{BB962C8B-B14F-4D97-AF65-F5344CB8AC3E}">
        <p14:creationId xmlns:p14="http://schemas.microsoft.com/office/powerpoint/2010/main" val="3071721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5" name="Plassholder for innhold 4"/>
          <p:cNvSpPr>
            <a:spLocks noGrp="1"/>
          </p:cNvSpPr>
          <p:nvPr>
            <p:ph sz="quarter" idx="19"/>
          </p:nvPr>
        </p:nvSpPr>
        <p:spPr>
          <a:xfrm>
            <a:off x="1440180" y="3636000"/>
            <a:ext cx="7056882" cy="8658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4"/>
          <p:cNvSpPr>
            <a:spLocks noGrp="1"/>
          </p:cNvSpPr>
          <p:nvPr>
            <p:ph sz="quarter" idx="20"/>
          </p:nvPr>
        </p:nvSpPr>
        <p:spPr>
          <a:xfrm>
            <a:off x="8695087" y="3636000"/>
            <a:ext cx="7056882"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15949994" y="3636000"/>
            <a:ext cx="7056882" cy="8658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0620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ORT Tittelsid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24420511" cy="13716000"/>
          </a:xfrm>
          <a:solidFill>
            <a:schemeClr val="accent1">
              <a:lumMod val="20000"/>
              <a:lumOff val="80000"/>
            </a:schemeClr>
          </a:solidFill>
        </p:spPr>
        <p:txBody>
          <a:bodyPr wrap="none" lIns="1800000" tIns="36000" anchor="ctr" anchorCtr="1">
            <a:noAutofit/>
          </a:bodyPr>
          <a:lstStyle>
            <a:lvl1pPr marL="0" marR="0" indent="0" algn="r" defTabSz="1828709" rtl="0" eaLnBrk="1" fontAlgn="auto" latinLnBrk="0" hangingPunct="1">
              <a:lnSpc>
                <a:spcPct val="100000"/>
              </a:lnSpc>
              <a:spcBef>
                <a:spcPts val="2000"/>
              </a:spcBef>
              <a:spcAft>
                <a:spcPts val="0"/>
              </a:spcAft>
              <a:buClrTx/>
              <a:buSzTx/>
              <a:buFontTx/>
              <a:buNone/>
              <a:tabLst/>
              <a:defRPr sz="2800">
                <a:solidFill>
                  <a:schemeClr val="bg2">
                    <a:lumMod val="75000"/>
                  </a:schemeClr>
                </a:solidFill>
              </a:defRPr>
            </a:lvl1pPr>
          </a:lstStyle>
          <a:p>
            <a:pPr marL="457177" marR="0" lvl="0" indent="-457177" algn="l" defTabSz="1828709" rtl="0" eaLnBrk="1" fontAlgn="auto" latinLnBrk="0" hangingPunct="1">
              <a:lnSpc>
                <a:spcPct val="90000"/>
              </a:lnSpc>
              <a:spcBef>
                <a:spcPts val="2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38098" y="0"/>
            <a:ext cx="24420511" cy="1700724"/>
          </a:xfrm>
          <a:blipFill dpi="0" rotWithShape="1">
            <a:blip r:embed="rId2">
              <a:alphaModFix amt="80000"/>
            </a:blip>
            <a:srcRect/>
            <a:stretch>
              <a:fillRect/>
            </a:stretch>
          </a:blipFill>
        </p:spPr>
        <p:txBody>
          <a:bodyPr>
            <a:normAutofit/>
          </a:bodyPr>
          <a:lstStyle>
            <a:lvl1pPr marL="0" indent="0">
              <a:buNone/>
              <a:defRPr sz="4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38097" y="4065842"/>
            <a:ext cx="12241743" cy="4320000"/>
          </a:xfrm>
          <a:solidFill>
            <a:schemeClr val="tx1">
              <a:alpha val="80000"/>
            </a:schemeClr>
          </a:solidFill>
        </p:spPr>
        <p:txBody>
          <a:bodyPr lIns="792000" rIns="144000" anchor="ctr" anchorCtr="0">
            <a:noAutofit/>
          </a:bodyPr>
          <a:lstStyle>
            <a:lvl1pPr marL="0" indent="0">
              <a:buNone/>
              <a:defRPr sz="72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38097" y="8385842"/>
            <a:ext cx="12241743" cy="673596"/>
          </a:xfrm>
          <a:solidFill>
            <a:schemeClr val="tx1">
              <a:lumMod val="65000"/>
              <a:lumOff val="35000"/>
              <a:alpha val="77647"/>
            </a:schemeClr>
          </a:solidFill>
        </p:spPr>
        <p:txBody>
          <a:bodyPr rIns="144000" anchor="ctr" anchorCtr="0">
            <a:noAutofit/>
          </a:bodyPr>
          <a:lstStyle>
            <a:lvl1pPr marL="791960" indent="0" algn="r">
              <a:lnSpc>
                <a:spcPts val="4600"/>
              </a:lnSpc>
              <a:spcBef>
                <a:spcPts val="0"/>
              </a:spcBef>
              <a:spcAft>
                <a:spcPts val="0"/>
              </a:spcAft>
              <a:buNone/>
              <a:defRPr sz="36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38097" y="9059438"/>
            <a:ext cx="12241743" cy="673596"/>
          </a:xfrm>
          <a:solidFill>
            <a:schemeClr val="tx1">
              <a:lumMod val="65000"/>
              <a:lumOff val="35000"/>
              <a:alpha val="78000"/>
            </a:schemeClr>
          </a:solidFill>
        </p:spPr>
        <p:txBody>
          <a:bodyPr rIns="144000" anchor="ctr" anchorCtr="0">
            <a:noAutofit/>
          </a:bodyPr>
          <a:lstStyle>
            <a:lvl1pPr marL="791960" indent="0" algn="r">
              <a:lnSpc>
                <a:spcPts val="4600"/>
              </a:lnSpc>
              <a:spcBef>
                <a:spcPts val="0"/>
              </a:spcBef>
              <a:buNone/>
              <a:defRPr sz="2800">
                <a:solidFill>
                  <a:schemeClr val="bg1"/>
                </a:solidFill>
              </a:defRPr>
            </a:lvl1pPr>
          </a:lstStyle>
          <a:p>
            <a:pPr lvl="0"/>
            <a:r>
              <a:rPr lang="nb-NO" dirty="0"/>
              <a:t>Sted og dato</a:t>
            </a:r>
          </a:p>
        </p:txBody>
      </p:sp>
      <p:sp>
        <p:nvSpPr>
          <p:cNvPr id="9" name="Plassholder for tekst 3"/>
          <p:cNvSpPr>
            <a:spLocks noGrp="1"/>
          </p:cNvSpPr>
          <p:nvPr>
            <p:ph type="body" sz="quarter" idx="25" hasCustomPrompt="1"/>
          </p:nvPr>
        </p:nvSpPr>
        <p:spPr>
          <a:xfrm>
            <a:off x="568663" y="8722640"/>
            <a:ext cx="23346160" cy="5001704"/>
          </a:xfrm>
          <a:blipFill dpi="0" rotWithShape="1">
            <a:blip r:embed="rId3"/>
            <a:srcRect/>
            <a:stretch>
              <a:fillRect/>
            </a:stretch>
          </a:blipFill>
        </p:spPr>
        <p:txBody>
          <a:bodyPr>
            <a:normAutofit/>
          </a:bodyPr>
          <a:lstStyle>
            <a:lvl1pPr marL="0" indent="0">
              <a:buNone/>
              <a:defRPr sz="1600">
                <a:solidFill>
                  <a:schemeClr val="bg1"/>
                </a:solidFill>
              </a:defRPr>
            </a:lvl1pPr>
          </a:lstStyle>
          <a:p>
            <a:pPr lvl="0"/>
            <a:r>
              <a:rPr lang="nb-NO" sz="1600" dirty="0"/>
              <a:t>-</a:t>
            </a:r>
            <a:endParaRPr lang="nb-NO" dirty="0"/>
          </a:p>
        </p:txBody>
      </p:sp>
      <p:sp>
        <p:nvSpPr>
          <p:cNvPr id="8" name="Plassholder for tekst 3"/>
          <p:cNvSpPr>
            <a:spLocks noGrp="1"/>
          </p:cNvSpPr>
          <p:nvPr>
            <p:ph type="body" sz="quarter" idx="15" hasCustomPrompt="1"/>
          </p:nvPr>
        </p:nvSpPr>
        <p:spPr>
          <a:xfrm>
            <a:off x="16261661" y="12815984"/>
            <a:ext cx="8120753" cy="900016"/>
          </a:xfrm>
        </p:spPr>
        <p:txBody>
          <a:bodyPr rIns="180000">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4068207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ORT Tittel og innhold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72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19690718" y="12636000"/>
            <a:ext cx="3239789" cy="72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5FB008CC-2E06-47E5-A70C-715CFE203FE8}" type="datetime1">
              <a:rPr lang="nb-NO" smtClean="0"/>
              <a:t>02.04.2020</a:t>
            </a:fld>
            <a:endParaRPr lang="nb-NO" dirty="0"/>
          </a:p>
        </p:txBody>
      </p:sp>
      <p:sp>
        <p:nvSpPr>
          <p:cNvPr id="6" name="Plassholder for lysbildenummer 5"/>
          <p:cNvSpPr>
            <a:spLocks noGrp="1"/>
          </p:cNvSpPr>
          <p:nvPr>
            <p:ph type="sldNum" sz="quarter" idx="12"/>
          </p:nvPr>
        </p:nvSpPr>
        <p:spPr>
          <a:xfrm>
            <a:off x="23110496" y="12636000"/>
            <a:ext cx="899941" cy="72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dirty="0"/>
          </a:p>
        </p:txBody>
      </p:sp>
      <p:sp>
        <p:nvSpPr>
          <p:cNvPr id="8" name="Plassholder for bunntekst 4"/>
          <p:cNvSpPr>
            <a:spLocks noGrp="1"/>
          </p:cNvSpPr>
          <p:nvPr>
            <p:ph type="ftr" sz="quarter" idx="3"/>
          </p:nvPr>
        </p:nvSpPr>
        <p:spPr>
          <a:xfrm>
            <a:off x="5615635" y="12636000"/>
            <a:ext cx="14039086" cy="720000"/>
          </a:xfrm>
          <a:prstGeom prst="rect">
            <a:avLst/>
          </a:prstGeom>
        </p:spPr>
        <p:txBody>
          <a:bodyPr vert="horz" lIns="91440" tIns="45720" rIns="91440" bIns="45720" rtlCol="0" anchor="ctr"/>
          <a:lstStyle>
            <a:lvl1pPr algn="ctr">
              <a:defRPr sz="2000" i="0">
                <a:solidFill>
                  <a:schemeClr val="tx2">
                    <a:lumMod val="75000"/>
                  </a:schemeClr>
                </a:solidFill>
                <a:latin typeface="Arial" panose="020B0604020202020204" pitchFamily="34" charset="0"/>
                <a:cs typeface="Arial" panose="020B0604020202020204" pitchFamily="34" charset="0"/>
              </a:defRPr>
            </a:lvl1pPr>
          </a:lstStyle>
          <a:p>
            <a:r>
              <a:rPr lang="nb-NO"/>
              <a:t>Bunntekst</a:t>
            </a:r>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
        <p:nvSpPr>
          <p:cNvPr id="9" name="Plassholder for tekst 3"/>
          <p:cNvSpPr>
            <a:spLocks noGrp="1"/>
          </p:cNvSpPr>
          <p:nvPr>
            <p:ph type="body" sz="quarter" idx="15" hasCustomPrompt="1"/>
          </p:nvPr>
        </p:nvSpPr>
        <p:spPr>
          <a:xfrm>
            <a:off x="19709188" y="11397673"/>
            <a:ext cx="4301262" cy="956254"/>
          </a:xfrm>
        </p:spPr>
        <p:txBody>
          <a:bodyPr anchor="b" anchorCtr="0">
            <a:normAutofit/>
          </a:bodyPr>
          <a:lstStyle>
            <a:lvl1pPr marL="0" indent="0" algn="l">
              <a:buNone/>
              <a:defRPr sz="2000" baseline="0">
                <a:solidFill>
                  <a:schemeClr val="tx2">
                    <a:lumMod val="75000"/>
                  </a:schemeClr>
                </a:solidFill>
              </a:defRPr>
            </a:lvl1pPr>
          </a:lstStyle>
          <a:p>
            <a:pPr lvl="0"/>
            <a:r>
              <a:rPr lang="nb-NO" dirty="0"/>
              <a:t>Foto- / kildekreditering</a:t>
            </a:r>
          </a:p>
        </p:txBody>
      </p:sp>
    </p:spTree>
    <p:extLst>
      <p:ext uri="{BB962C8B-B14F-4D97-AF65-F5344CB8AC3E}">
        <p14:creationId xmlns:p14="http://schemas.microsoft.com/office/powerpoint/2010/main" val="2544534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ORT To innholdsdeler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1676291" y="3651250"/>
            <a:ext cx="10362526" cy="8213464"/>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4" name="Plassholder for innhold 3"/>
          <p:cNvSpPr>
            <a:spLocks noGrp="1"/>
          </p:cNvSpPr>
          <p:nvPr>
            <p:ph sz="half" idx="2" hasCustomPrompt="1"/>
          </p:nvPr>
        </p:nvSpPr>
        <p:spPr>
          <a:xfrm>
            <a:off x="12343596" y="3651250"/>
            <a:ext cx="10362526" cy="8213464"/>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19690718" y="12636000"/>
            <a:ext cx="3239789" cy="720000"/>
          </a:xfrm>
          <a:prstGeom prst="rect">
            <a:avLst/>
          </a:prstGeom>
        </p:spPr>
        <p:txBody>
          <a:bodyPr/>
          <a:lstStyle>
            <a:lvl1pPr>
              <a:defRPr sz="2000">
                <a:solidFill>
                  <a:schemeClr val="tx2">
                    <a:lumMod val="75000"/>
                  </a:schemeClr>
                </a:solidFill>
                <a:latin typeface="Arial" panose="020B0604020202020204" pitchFamily="34" charset="0"/>
                <a:cs typeface="Arial" panose="020B0604020202020204" pitchFamily="34" charset="0"/>
              </a:defRPr>
            </a:lvl1pPr>
          </a:lstStyle>
          <a:p>
            <a:fld id="{6A266688-469D-49D4-835F-94F532537AA9}" type="datetime1">
              <a:rPr lang="nb-NO" smtClean="0"/>
              <a:t>02.04.2020</a:t>
            </a:fld>
            <a:endParaRPr lang="nb-NO" dirty="0"/>
          </a:p>
        </p:txBody>
      </p:sp>
      <p:sp>
        <p:nvSpPr>
          <p:cNvPr id="6" name="Plassholder for bunntekst 5"/>
          <p:cNvSpPr>
            <a:spLocks noGrp="1"/>
          </p:cNvSpPr>
          <p:nvPr>
            <p:ph type="ftr" sz="quarter" idx="11"/>
          </p:nvPr>
        </p:nvSpPr>
        <p:spPr>
          <a:xfrm>
            <a:off x="5615635" y="12636000"/>
            <a:ext cx="14039086" cy="720000"/>
          </a:xfrm>
          <a:prstGeom prst="rect">
            <a:avLst/>
          </a:prstGeom>
        </p:spPr>
        <p:txBody>
          <a:bodyPr/>
          <a:lstStyle>
            <a:lvl1pPr>
              <a:defRPr sz="2000">
                <a:solidFill>
                  <a:schemeClr val="tx2">
                    <a:lumMod val="75000"/>
                  </a:schemeClr>
                </a:solidFill>
                <a:latin typeface="Arial" panose="020B0604020202020204" pitchFamily="34" charset="0"/>
                <a:cs typeface="Arial" panose="020B0604020202020204" pitchFamily="34" charset="0"/>
              </a:defRPr>
            </a:lvl1pPr>
          </a:lstStyle>
          <a:p>
            <a:r>
              <a:rPr lang="nb-NO"/>
              <a:t>Bunntekst</a:t>
            </a:r>
            <a:endParaRPr lang="nb-NO" dirty="0"/>
          </a:p>
        </p:txBody>
      </p:sp>
      <p:sp>
        <p:nvSpPr>
          <p:cNvPr id="7" name="Plassholder for lysbildenummer 6"/>
          <p:cNvSpPr>
            <a:spLocks noGrp="1"/>
          </p:cNvSpPr>
          <p:nvPr>
            <p:ph type="sldNum" sz="quarter" idx="12"/>
          </p:nvPr>
        </p:nvSpPr>
        <p:spPr>
          <a:xfrm>
            <a:off x="23110496" y="12636000"/>
            <a:ext cx="899941" cy="720000"/>
          </a:xfrm>
          <a:prstGeom prst="rect">
            <a:avLst/>
          </a:prstGeom>
        </p:spPr>
        <p:txBody>
          <a:bodyPr/>
          <a:lstStyle>
            <a:lvl1pPr>
              <a:defRPr sz="1800">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dirty="0"/>
          </a:p>
        </p:txBody>
      </p:sp>
      <p:sp>
        <p:nvSpPr>
          <p:cNvPr id="8" name="Plassholder for tekst 3"/>
          <p:cNvSpPr>
            <a:spLocks noGrp="1"/>
          </p:cNvSpPr>
          <p:nvPr>
            <p:ph type="body" sz="quarter" idx="15" hasCustomPrompt="1"/>
          </p:nvPr>
        </p:nvSpPr>
        <p:spPr>
          <a:xfrm>
            <a:off x="1676291" y="11864714"/>
            <a:ext cx="10362526" cy="489212"/>
          </a:xfrm>
        </p:spPr>
        <p:txBody>
          <a:bodyPr>
            <a:normAutofit/>
          </a:bodyPr>
          <a:lstStyle>
            <a:lvl1pPr marL="0" indent="0" algn="r">
              <a:buNone/>
              <a:defRPr sz="2000" baseline="0">
                <a:solidFill>
                  <a:schemeClr val="tx2">
                    <a:lumMod val="75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12343596" y="11864714"/>
            <a:ext cx="10362526" cy="489212"/>
          </a:xfrm>
        </p:spPr>
        <p:txBody>
          <a:bodyPr>
            <a:normAutofit/>
          </a:bodyPr>
          <a:lstStyle>
            <a:lvl1pPr marL="0" indent="0" algn="r">
              <a:buNone/>
              <a:defRPr sz="2000" baseline="0">
                <a:solidFill>
                  <a:schemeClr val="tx2">
                    <a:lumMod val="75000"/>
                  </a:schemeClr>
                </a:solidFill>
              </a:defRPr>
            </a:lvl1pPr>
          </a:lstStyle>
          <a:p>
            <a:pPr lvl="0"/>
            <a:r>
              <a:rPr lang="nb-NO" dirty="0"/>
              <a:t>Foto- / kildekreditering</a:t>
            </a:r>
          </a:p>
        </p:txBody>
      </p:sp>
      <p:pic>
        <p:nvPicPr>
          <p:cNvPr id="10" name="Bil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Tree>
    <p:extLst>
      <p:ext uri="{BB962C8B-B14F-4D97-AF65-F5344CB8AC3E}">
        <p14:creationId xmlns:p14="http://schemas.microsoft.com/office/powerpoint/2010/main" val="3562548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ORT Tre innholdsdeler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19690718" y="12636000"/>
            <a:ext cx="3239789" cy="720000"/>
          </a:xfrm>
          <a:prstGeom prst="rect">
            <a:avLst/>
          </a:prstGeom>
        </p:spPr>
        <p:txBody>
          <a:bodyPr/>
          <a:lstStyle>
            <a:lvl1pPr>
              <a:defRPr sz="2000">
                <a:solidFill>
                  <a:schemeClr val="tx2">
                    <a:lumMod val="75000"/>
                  </a:schemeClr>
                </a:solidFill>
              </a:defRPr>
            </a:lvl1pPr>
          </a:lstStyle>
          <a:p>
            <a:fld id="{3313A5B0-B413-43E4-95D9-B76CAC8C6F2A}" type="datetime1">
              <a:rPr lang="nb-NO" smtClean="0"/>
              <a:t>02.04.2020</a:t>
            </a:fld>
            <a:endParaRPr lang="nb-NO" dirty="0"/>
          </a:p>
        </p:txBody>
      </p:sp>
      <p:sp>
        <p:nvSpPr>
          <p:cNvPr id="4" name="Plassholder for bunntekst 3"/>
          <p:cNvSpPr>
            <a:spLocks noGrp="1"/>
          </p:cNvSpPr>
          <p:nvPr>
            <p:ph type="ftr" sz="quarter" idx="11"/>
          </p:nvPr>
        </p:nvSpPr>
        <p:spPr>
          <a:xfrm>
            <a:off x="5615635" y="12636000"/>
            <a:ext cx="14039086" cy="720000"/>
          </a:xfrm>
          <a:prstGeom prst="rect">
            <a:avLst/>
          </a:prstGeom>
        </p:spPr>
        <p:txBody>
          <a:bodyPr/>
          <a:lstStyle>
            <a:lvl1pPr>
              <a:defRPr sz="2000">
                <a:solidFill>
                  <a:schemeClr val="tx2">
                    <a:lumMod val="75000"/>
                  </a:schemeClr>
                </a:solidFill>
              </a:defRPr>
            </a:lvl1pPr>
          </a:lstStyle>
          <a:p>
            <a:r>
              <a:rPr lang="nb-NO"/>
              <a:t>Bunntekst</a:t>
            </a:r>
            <a:endParaRPr lang="nb-NO" dirty="0"/>
          </a:p>
        </p:txBody>
      </p:sp>
      <p:sp>
        <p:nvSpPr>
          <p:cNvPr id="5" name="Plassholder for lysbildenummer 4"/>
          <p:cNvSpPr>
            <a:spLocks noGrp="1"/>
          </p:cNvSpPr>
          <p:nvPr>
            <p:ph type="sldNum" sz="quarter" idx="12"/>
          </p:nvPr>
        </p:nvSpPr>
        <p:spPr>
          <a:xfrm>
            <a:off x="23110496" y="12636000"/>
            <a:ext cx="899941" cy="720000"/>
          </a:xfrm>
          <a:prstGeom prst="rect">
            <a:avLst/>
          </a:prstGeom>
        </p:spPr>
        <p:txBody>
          <a:bodyPr/>
          <a:lstStyle>
            <a:lvl1pPr>
              <a:defRPr sz="2000">
                <a:solidFill>
                  <a:schemeClr val="tx2">
                    <a:lumMod val="75000"/>
                  </a:schemeClr>
                </a:solidFill>
              </a:defRPr>
            </a:lvl1pPr>
          </a:lstStyle>
          <a:p>
            <a:fld id="{CBF60C1B-21D4-425B-89C8-B0A7AB09A1E4}" type="slidenum">
              <a:rPr lang="nb-NO" smtClean="0"/>
              <a:pPr/>
              <a:t>‹#›</a:t>
            </a:fld>
            <a:endParaRPr lang="nb-NO" dirty="0"/>
          </a:p>
        </p:txBody>
      </p:sp>
      <p:sp>
        <p:nvSpPr>
          <p:cNvPr id="6" name="Plassholder for innhold 2"/>
          <p:cNvSpPr>
            <a:spLocks noGrp="1"/>
          </p:cNvSpPr>
          <p:nvPr>
            <p:ph sz="half" idx="1" hasCustomPrompt="1"/>
          </p:nvPr>
        </p:nvSpPr>
        <p:spPr>
          <a:xfrm>
            <a:off x="1676291" y="3643033"/>
            <a:ext cx="6911550" cy="7937238"/>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8810075" y="3643033"/>
            <a:ext cx="6911550" cy="7937238"/>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15969473" y="3643033"/>
            <a:ext cx="6911550" cy="7937238"/>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15969473" y="11580270"/>
            <a:ext cx="6911550" cy="489212"/>
          </a:xfrm>
        </p:spPr>
        <p:txBody>
          <a:bodyPr rIns="0">
            <a:normAutofit/>
          </a:bodyPr>
          <a:lstStyle>
            <a:lvl1pPr marL="0" indent="0" algn="r">
              <a:buNone/>
              <a:defRPr sz="2000" baseline="0">
                <a:solidFill>
                  <a:schemeClr val="tx2">
                    <a:lumMod val="75000"/>
                  </a:schemeClr>
                </a:solidFill>
              </a:defRPr>
            </a:lvl1pPr>
          </a:lstStyle>
          <a:p>
            <a:pPr lvl="0"/>
            <a:r>
              <a:rPr lang="nb-NO" dirty="0"/>
              <a:t>Foto: © Navn på fotograf og bildebyrå</a:t>
            </a:r>
          </a:p>
        </p:txBody>
      </p:sp>
      <p:pic>
        <p:nvPicPr>
          <p:cNvPr id="10" name="Bil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
        <p:nvSpPr>
          <p:cNvPr id="11" name="Plassholder for tekst 3"/>
          <p:cNvSpPr>
            <a:spLocks noGrp="1"/>
          </p:cNvSpPr>
          <p:nvPr>
            <p:ph type="body" sz="quarter" idx="16" hasCustomPrompt="1"/>
          </p:nvPr>
        </p:nvSpPr>
        <p:spPr>
          <a:xfrm>
            <a:off x="8810075" y="11580270"/>
            <a:ext cx="6911550" cy="489212"/>
          </a:xfrm>
        </p:spPr>
        <p:txBody>
          <a:bodyPr rIns="0">
            <a:normAutofit/>
          </a:bodyPr>
          <a:lstStyle>
            <a:lvl1pPr marL="0" indent="0" algn="r">
              <a:buNone/>
              <a:defRPr sz="2000" baseline="0">
                <a:solidFill>
                  <a:schemeClr val="tx2">
                    <a:lumMod val="75000"/>
                  </a:schemeClr>
                </a:solidFill>
              </a:defRPr>
            </a:lvl1pPr>
          </a:lstStyle>
          <a:p>
            <a:pPr lvl="0"/>
            <a:r>
              <a:rPr lang="nb-NO" dirty="0"/>
              <a:t>Foto: © Navn på fotograf og bildebyrå</a:t>
            </a:r>
          </a:p>
        </p:txBody>
      </p:sp>
      <p:sp>
        <p:nvSpPr>
          <p:cNvPr id="12" name="Plassholder for tekst 3"/>
          <p:cNvSpPr>
            <a:spLocks noGrp="1"/>
          </p:cNvSpPr>
          <p:nvPr>
            <p:ph type="body" sz="quarter" idx="17" hasCustomPrompt="1"/>
          </p:nvPr>
        </p:nvSpPr>
        <p:spPr>
          <a:xfrm>
            <a:off x="1663484" y="11580270"/>
            <a:ext cx="6911550" cy="489212"/>
          </a:xfrm>
        </p:spPr>
        <p:txBody>
          <a:bodyPr rIns="0">
            <a:normAutofit/>
          </a:bodyPr>
          <a:lstStyle>
            <a:lvl1pPr marL="0" indent="0" algn="r">
              <a:buNone/>
              <a:defRPr sz="2000" baseline="0">
                <a:solidFill>
                  <a:schemeClr val="tx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3782434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ORT Bilde - heldekkende">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24382413" cy="13716000"/>
          </a:xfrm>
          <a:solidFill>
            <a:schemeClr val="tx1">
              <a:lumMod val="75000"/>
              <a:lumOff val="25000"/>
            </a:schemeClr>
          </a:solidFill>
        </p:spPr>
        <p:txBody>
          <a:bodyPr lIns="1836000" anchor="ctr" anchorCtr="0">
            <a:normAutofit/>
          </a:bodyPr>
          <a:lstStyle>
            <a:lvl1pPr marL="0" indent="0" algn="ctr">
              <a:buNone/>
              <a:defRPr sz="2800">
                <a:solidFill>
                  <a:schemeClr val="bg2">
                    <a:lumMod val="75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16261661" y="12815984"/>
            <a:ext cx="8120753" cy="900016"/>
          </a:xfrm>
        </p:spPr>
        <p:txBody>
          <a:bodyPr rIns="180000">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719953" y="12564000"/>
            <a:ext cx="3700559"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400"/>
            </a:lvl1pPr>
          </a:lstStyle>
          <a:p>
            <a:pPr lvl="0"/>
            <a:r>
              <a:rPr lang="nb-NO" dirty="0"/>
              <a:t>.</a:t>
            </a:r>
          </a:p>
        </p:txBody>
      </p:sp>
    </p:spTree>
    <p:extLst>
      <p:ext uri="{BB962C8B-B14F-4D97-AF65-F5344CB8AC3E}">
        <p14:creationId xmlns:p14="http://schemas.microsoft.com/office/powerpoint/2010/main" val="30004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ORT Innhold og bilde">
    <p:bg>
      <p:bgRef idx="1002">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pPr>
              <a:defRPr/>
            </a:pPr>
            <a:fld id="{23DE8127-6A70-4CF1-96FB-220BF7771135}" type="datetime1">
              <a:rPr lang="nb-NO" sz="1600" smtClean="0">
                <a:solidFill>
                  <a:srgbClr val="A5A5A5">
                    <a:lumMod val="75000"/>
                  </a:srgbClr>
                </a:solidFill>
                <a:latin typeface="Open Sans" panose="020B0606030504020204" pitchFamily="34" charset="0"/>
                <a:cs typeface="Open Sans" panose="020B0606030504020204" pitchFamily="34" charset="0"/>
              </a:rPr>
              <a:pPr>
                <a:defRPr/>
              </a:pPr>
              <a:t>02.04.2020</a:t>
            </a:fld>
            <a:endParaRPr lang="nb-NO" sz="1600" dirty="0">
              <a:solidFill>
                <a:srgbClr val="A5A5A5">
                  <a:lumMod val="75000"/>
                </a:srgbClr>
              </a:solidFill>
              <a:latin typeface="Open Sans" panose="020B0606030504020204" pitchFamily="34" charset="0"/>
              <a:cs typeface="Open Sans" panose="020B0606030504020204" pitchFamily="34" charset="0"/>
            </a:endParaRPr>
          </a:p>
        </p:txBody>
      </p:sp>
      <p:sp>
        <p:nvSpPr>
          <p:cNvPr id="5" name="Plassholder for lysbildenummer 4"/>
          <p:cNvSpPr>
            <a:spLocks noGrp="1"/>
          </p:cNvSpPr>
          <p:nvPr>
            <p:ph type="sldNum" sz="quarter" idx="12"/>
          </p:nvPr>
        </p:nvSpPr>
        <p:spPr/>
        <p:txBody>
          <a:bodyPr/>
          <a:lstStyle/>
          <a:p>
            <a:pPr>
              <a:defRPr/>
            </a:pPr>
            <a:fld id="{29E3B291-050D-4A82-B0A1-DB349FC61753}" type="slidenum">
              <a:rPr lang="nb-NO" sz="1600" smtClean="0">
                <a:solidFill>
                  <a:srgbClr val="A5A5A5">
                    <a:lumMod val="75000"/>
                  </a:srgbClr>
                </a:solidFill>
                <a:latin typeface="Open Sans" panose="020B0606030504020204" pitchFamily="34" charset="0"/>
                <a:cs typeface="Open Sans" panose="020B0606030504020204" pitchFamily="34" charset="0"/>
              </a:rPr>
              <a:pPr>
                <a:defRPr/>
              </a:pPr>
              <a:t>‹#›</a:t>
            </a:fld>
            <a:endParaRPr lang="nb-NO" sz="1600" dirty="0">
              <a:solidFill>
                <a:srgbClr val="A5A5A5">
                  <a:lumMod val="75000"/>
                </a:srgbClr>
              </a:solidFill>
              <a:latin typeface="Open Sans" panose="020B0606030504020204" pitchFamily="34" charset="0"/>
              <a:cs typeface="Open Sans" panose="020B0606030504020204" pitchFamily="34" charset="0"/>
            </a:endParaRPr>
          </a:p>
        </p:txBody>
      </p:sp>
      <p:sp>
        <p:nvSpPr>
          <p:cNvPr id="13" name="Plassholder for bilde 9"/>
          <p:cNvSpPr>
            <a:spLocks noGrp="1"/>
          </p:cNvSpPr>
          <p:nvPr>
            <p:ph type="pic" sz="quarter" idx="13" hasCustomPrompt="1"/>
          </p:nvPr>
        </p:nvSpPr>
        <p:spPr>
          <a:xfrm>
            <a:off x="14101482" y="0"/>
            <a:ext cx="10280931" cy="13716000"/>
          </a:xfrm>
          <a:prstGeom prst="rect">
            <a:avLst/>
          </a:prstGeom>
          <a:solidFill>
            <a:schemeClr val="tx2">
              <a:lumMod val="85000"/>
            </a:schemeClr>
          </a:solidFill>
        </p:spPr>
        <p:txBody>
          <a:bodyPr tIns="3708000" anchor="t" anchorCtr="1">
            <a:normAutofit/>
          </a:bodyPr>
          <a:lstStyle>
            <a:lvl1pPr marL="0" indent="0" algn="ctr">
              <a:buNone/>
              <a:defRPr sz="2800" baseline="0">
                <a:solidFill>
                  <a:schemeClr val="bg1">
                    <a:lumMod val="50000"/>
                    <a:lumOff val="50000"/>
                  </a:schemeClr>
                </a:solidFill>
              </a:defRPr>
            </a:lvl1pPr>
          </a:lstStyle>
          <a:p>
            <a:r>
              <a:rPr lang="nb-NO" dirty="0"/>
              <a:t>Sett inn bilde</a:t>
            </a:r>
          </a:p>
        </p:txBody>
      </p:sp>
      <p:sp>
        <p:nvSpPr>
          <p:cNvPr id="14" name="Tittel 1"/>
          <p:cNvSpPr>
            <a:spLocks noGrp="1"/>
          </p:cNvSpPr>
          <p:nvPr>
            <p:ph type="title" hasCustomPrompt="1"/>
          </p:nvPr>
        </p:nvSpPr>
        <p:spPr>
          <a:xfrm>
            <a:off x="958793" y="454955"/>
            <a:ext cx="12255416" cy="2651126"/>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958793" y="3400426"/>
            <a:ext cx="12255416" cy="840126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b-NO"/>
              <a:t>Rediger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19871795" y="8280030"/>
            <a:ext cx="8121282" cy="899957"/>
          </a:xfrm>
        </p:spPr>
        <p:txBody>
          <a:bodyPr rIns="180000" anchor="ctr" anchorCtr="0">
            <a:normAutofit/>
          </a:bodyPr>
          <a:lstStyle>
            <a:lvl1pPr marL="0" indent="0" algn="l">
              <a:buNone/>
              <a:defRPr sz="2000" baseline="0">
                <a:solidFill>
                  <a:schemeClr val="tx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6302658" y="11851426"/>
            <a:ext cx="6911550" cy="489212"/>
          </a:xfrm>
        </p:spPr>
        <p:txBody>
          <a:bodyPr rIns="0">
            <a:normAutofit/>
          </a:bodyPr>
          <a:lstStyle>
            <a:lvl1pPr marL="0" indent="0" algn="r">
              <a:buNone/>
              <a:defRPr sz="2000" baseline="0">
                <a:solidFill>
                  <a:schemeClr val="tx2">
                    <a:lumMod val="75000"/>
                  </a:schemeClr>
                </a:solidFill>
              </a:defRPr>
            </a:lvl1pPr>
          </a:lstStyle>
          <a:p>
            <a:pPr lvl="0"/>
            <a:r>
              <a:rPr lang="nb-NO" dirty="0"/>
              <a:t>Foto- / kildekreditering</a:t>
            </a:r>
          </a:p>
        </p:txBody>
      </p:sp>
      <p:pic>
        <p:nvPicPr>
          <p:cNvPr id="10" name="Bil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Tree>
    <p:extLst>
      <p:ext uri="{BB962C8B-B14F-4D97-AF65-F5344CB8AC3E}">
        <p14:creationId xmlns:p14="http://schemas.microsoft.com/office/powerpoint/2010/main" val="21803341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ORT 2 bilder med tekst">
    <p:bg>
      <p:bgRef idx="1002">
        <a:schemeClr val="bg1"/>
      </p:bgRef>
    </p:bg>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1677491" y="727201"/>
            <a:ext cx="17998828" cy="2651126"/>
          </a:xfrm>
        </p:spPr>
        <p:txBody>
          <a:bodyPr/>
          <a:lstStyle>
            <a:lvl1pPr>
              <a:defRPr/>
            </a:lvl1pPr>
          </a:lstStyle>
          <a:p>
            <a:r>
              <a:rPr lang="nb-NO" dirty="0"/>
              <a:t>Klikk for å skrive tittel</a:t>
            </a:r>
          </a:p>
        </p:txBody>
      </p:sp>
      <p:sp>
        <p:nvSpPr>
          <p:cNvPr id="27" name="Plassholder for bunntekst 2"/>
          <p:cNvSpPr>
            <a:spLocks noGrp="1"/>
          </p:cNvSpPr>
          <p:nvPr>
            <p:ph type="ftr" sz="quarter" idx="18"/>
          </p:nvPr>
        </p:nvSpPr>
        <p:spPr>
          <a:xfrm>
            <a:off x="5615635" y="12636000"/>
            <a:ext cx="14039086" cy="720000"/>
          </a:xfrm>
        </p:spPr>
        <p:txBody>
          <a:bodyPr/>
          <a:lstStyle>
            <a:lvl1pPr>
              <a:defRPr sz="2000">
                <a:solidFill>
                  <a:schemeClr val="tx2">
                    <a:lumMod val="75000"/>
                  </a:schemeClr>
                </a:solidFill>
                <a:latin typeface="Arial" panose="020B0604020202020204" pitchFamily="34" charset="0"/>
                <a:cs typeface="Arial" panose="020B0604020202020204" pitchFamily="34" charset="0"/>
              </a:defRPr>
            </a:lvl1pPr>
          </a:lstStyle>
          <a:p>
            <a:r>
              <a:rPr lang="nb-NO"/>
              <a:t>Bunntekst</a:t>
            </a:r>
            <a:endParaRPr lang="nb-NO" dirty="0"/>
          </a:p>
        </p:txBody>
      </p:sp>
      <p:sp>
        <p:nvSpPr>
          <p:cNvPr id="28" name="Plassholder for dato 1"/>
          <p:cNvSpPr>
            <a:spLocks noGrp="1"/>
          </p:cNvSpPr>
          <p:nvPr>
            <p:ph type="dt" sz="half" idx="17"/>
          </p:nvPr>
        </p:nvSpPr>
        <p:spPr>
          <a:xfrm>
            <a:off x="19691402" y="12636000"/>
            <a:ext cx="3239789" cy="720000"/>
          </a:xfrm>
        </p:spPr>
        <p:txBody>
          <a:bodyPr/>
          <a:lstStyle>
            <a:lvl1pPr>
              <a:defRPr sz="2000">
                <a:solidFill>
                  <a:schemeClr val="tx2">
                    <a:lumMod val="75000"/>
                  </a:schemeClr>
                </a:solidFill>
                <a:latin typeface="Arial" panose="020B0604020202020204" pitchFamily="34" charset="0"/>
                <a:cs typeface="Arial" panose="020B0604020202020204" pitchFamily="34" charset="0"/>
              </a:defRPr>
            </a:lvl1pPr>
          </a:lstStyle>
          <a:p>
            <a:fld id="{B37B0105-D440-4CBF-B0FE-16C50E48AA58}" type="datetime1">
              <a:rPr lang="nb-NO" smtClean="0"/>
              <a:t>02.04.2020</a:t>
            </a:fld>
            <a:endParaRPr lang="nb-NO" dirty="0"/>
          </a:p>
        </p:txBody>
      </p:sp>
      <p:sp>
        <p:nvSpPr>
          <p:cNvPr id="29" name="Plassholder for lysbildenummer 3"/>
          <p:cNvSpPr>
            <a:spLocks noGrp="1"/>
          </p:cNvSpPr>
          <p:nvPr>
            <p:ph type="sldNum" sz="quarter" idx="19"/>
          </p:nvPr>
        </p:nvSpPr>
        <p:spPr>
          <a:xfrm>
            <a:off x="23109532" y="12636000"/>
            <a:ext cx="899961" cy="720000"/>
          </a:xfrm>
        </p:spPr>
        <p:txBody>
          <a:bodyPr/>
          <a:lstStyle>
            <a:lvl1pPr>
              <a:defRPr sz="2000">
                <a:solidFill>
                  <a:schemeClr val="tx2">
                    <a:lumMod val="75000"/>
                  </a:schemeClr>
                </a:solidFill>
                <a:latin typeface="Arial" panose="020B0604020202020204" pitchFamily="34" charset="0"/>
                <a:cs typeface="Arial" panose="020B0604020202020204" pitchFamily="34" charset="0"/>
              </a:defRPr>
            </a:lvl1pPr>
          </a:lstStyle>
          <a:p>
            <a:fld id="{29E3B291-050D-4A82-B0A1-DB349FC61753}" type="slidenum">
              <a:rPr lang="nb-NO" smtClean="0"/>
              <a:pPr/>
              <a:t>‹#›</a:t>
            </a:fld>
            <a:endParaRPr lang="nb-NO" dirty="0"/>
          </a:p>
        </p:txBody>
      </p:sp>
      <p:sp>
        <p:nvSpPr>
          <p:cNvPr id="14" name="Plassholder for tekst 2"/>
          <p:cNvSpPr>
            <a:spLocks noGrp="1"/>
          </p:cNvSpPr>
          <p:nvPr>
            <p:ph type="body" idx="1" hasCustomPrompt="1"/>
          </p:nvPr>
        </p:nvSpPr>
        <p:spPr>
          <a:xfrm>
            <a:off x="1678189" y="7952509"/>
            <a:ext cx="10799297" cy="1093758"/>
          </a:xfrm>
          <a:noFill/>
          <a:ln>
            <a:noFill/>
          </a:ln>
        </p:spPr>
        <p:txBody>
          <a:bodyPr anchor="ctr">
            <a:noAutofit/>
          </a:bodyPr>
          <a:lstStyle>
            <a:lvl1pPr marL="0" indent="0" algn="ctr">
              <a:lnSpc>
                <a:spcPct val="100000"/>
              </a:lnSpc>
              <a:buNone/>
              <a:defRPr sz="48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17" name="Plassholder for tekst 10"/>
          <p:cNvSpPr>
            <a:spLocks noGrp="1"/>
          </p:cNvSpPr>
          <p:nvPr>
            <p:ph type="body" sz="quarter" idx="13"/>
          </p:nvPr>
        </p:nvSpPr>
        <p:spPr>
          <a:xfrm>
            <a:off x="1678192" y="9057408"/>
            <a:ext cx="10799295" cy="3010680"/>
          </a:xfrm>
          <a:noFill/>
          <a:ln>
            <a:noFill/>
          </a:ln>
        </p:spPr>
        <p:txBody>
          <a:bodyPr>
            <a:noAutofit/>
          </a:bodyPr>
          <a:lstStyle>
            <a:lvl1pPr marL="0" indent="0" algn="ctr">
              <a:lnSpc>
                <a:spcPct val="110000"/>
              </a:lnSpc>
              <a:buNone/>
              <a:defRPr sz="4000">
                <a:solidFill>
                  <a:schemeClr val="tx1"/>
                </a:solidFill>
              </a:defRPr>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18" name="Plassholder for tekst 4"/>
          <p:cNvSpPr>
            <a:spLocks noGrp="1"/>
          </p:cNvSpPr>
          <p:nvPr>
            <p:ph type="body" sz="quarter" idx="3" hasCustomPrompt="1"/>
          </p:nvPr>
        </p:nvSpPr>
        <p:spPr>
          <a:xfrm>
            <a:off x="12818470" y="7952509"/>
            <a:ext cx="10799297" cy="1093758"/>
          </a:xfrm>
          <a:noFill/>
          <a:ln>
            <a:noFill/>
          </a:ln>
        </p:spPr>
        <p:txBody>
          <a:bodyPr anchor="ctr">
            <a:noAutofit/>
          </a:bodyPr>
          <a:lstStyle>
            <a:lvl1pPr marL="0" indent="0" algn="ctr">
              <a:lnSpc>
                <a:spcPct val="100000"/>
              </a:lnSpc>
              <a:buNone/>
              <a:defRPr sz="48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20" name="Plassholder for tekst 10"/>
          <p:cNvSpPr>
            <a:spLocks noGrp="1"/>
          </p:cNvSpPr>
          <p:nvPr>
            <p:ph type="body" sz="quarter" idx="14"/>
          </p:nvPr>
        </p:nvSpPr>
        <p:spPr>
          <a:xfrm>
            <a:off x="12818470" y="9057408"/>
            <a:ext cx="10799297" cy="3010680"/>
          </a:xfrm>
          <a:noFill/>
          <a:ln>
            <a:noFill/>
          </a:ln>
        </p:spPr>
        <p:txBody>
          <a:bodyPr>
            <a:noAutofit/>
          </a:bodyPr>
          <a:lstStyle>
            <a:lvl1pPr marL="0" indent="0" algn="ctr">
              <a:lnSpc>
                <a:spcPct val="110000"/>
              </a:lnSpc>
              <a:buNone/>
              <a:defRPr sz="4000">
                <a:solidFill>
                  <a:schemeClr val="tx1"/>
                </a:solidFill>
              </a:defRPr>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21" name="Plassholder for bilde 2"/>
          <p:cNvSpPr>
            <a:spLocks noGrp="1"/>
          </p:cNvSpPr>
          <p:nvPr>
            <p:ph type="pic" sz="quarter" idx="20" hasCustomPrompt="1"/>
          </p:nvPr>
        </p:nvSpPr>
        <p:spPr>
          <a:xfrm>
            <a:off x="1678189" y="3377310"/>
            <a:ext cx="10799297" cy="4569628"/>
          </a:xfrm>
          <a:ln>
            <a:noFill/>
          </a:ln>
        </p:spPr>
        <p:txBody>
          <a:bodyPr tIns="1368000">
            <a:normAutofit/>
          </a:bodyPr>
          <a:lstStyle>
            <a:lvl1pPr marL="0" indent="0" algn="ctr">
              <a:buNone/>
              <a:defRPr sz="4000" baseline="0">
                <a:solidFill>
                  <a:schemeClr val="tx2">
                    <a:lumMod val="75000"/>
                  </a:schemeClr>
                </a:solidFill>
              </a:defRPr>
            </a:lvl1pPr>
          </a:lstStyle>
          <a:p>
            <a:r>
              <a:rPr lang="nb-NO" dirty="0"/>
              <a:t>Sett inn bilde</a:t>
            </a:r>
          </a:p>
        </p:txBody>
      </p:sp>
      <p:sp>
        <p:nvSpPr>
          <p:cNvPr id="22" name="Plassholder for bilde 2"/>
          <p:cNvSpPr>
            <a:spLocks noGrp="1"/>
          </p:cNvSpPr>
          <p:nvPr>
            <p:ph type="pic" sz="quarter" idx="21" hasCustomPrompt="1"/>
          </p:nvPr>
        </p:nvSpPr>
        <p:spPr>
          <a:xfrm>
            <a:off x="13063934" y="3377310"/>
            <a:ext cx="10799297" cy="4569628"/>
          </a:xfrm>
          <a:ln>
            <a:noFill/>
          </a:ln>
        </p:spPr>
        <p:txBody>
          <a:bodyPr tIns="1368000">
            <a:normAutofit/>
          </a:bodyPr>
          <a:lstStyle>
            <a:lvl1pPr marL="0" indent="0" algn="ctr">
              <a:buNone/>
              <a:defRPr sz="4000" baseline="0">
                <a:solidFill>
                  <a:schemeClr val="tx2">
                    <a:lumMod val="75000"/>
                  </a:schemeClr>
                </a:solidFill>
              </a:defRPr>
            </a:lvl1pPr>
          </a:lstStyle>
          <a:p>
            <a:r>
              <a:rPr lang="nb-NO" dirty="0"/>
              <a:t>Sett inn bilde</a:t>
            </a:r>
          </a:p>
        </p:txBody>
      </p:sp>
      <p:sp>
        <p:nvSpPr>
          <p:cNvPr id="23" name="Plassholder for tekst 3"/>
          <p:cNvSpPr>
            <a:spLocks noGrp="1"/>
          </p:cNvSpPr>
          <p:nvPr>
            <p:ph type="body" sz="quarter" idx="15" hasCustomPrompt="1"/>
          </p:nvPr>
        </p:nvSpPr>
        <p:spPr>
          <a:xfrm>
            <a:off x="4457532" y="7412856"/>
            <a:ext cx="7991480" cy="489212"/>
          </a:xfrm>
        </p:spPr>
        <p:txBody>
          <a:bodyPr>
            <a:normAutofit/>
          </a:bodyPr>
          <a:lstStyle>
            <a:lvl1pPr marL="0" indent="0" algn="r">
              <a:buNone/>
              <a:defRPr sz="2000" baseline="0">
                <a:solidFill>
                  <a:schemeClr val="tx2">
                    <a:lumMod val="75000"/>
                  </a:schemeClr>
                </a:solidFill>
              </a:defRPr>
            </a:lvl1pPr>
          </a:lstStyle>
          <a:p>
            <a:pPr lvl="0"/>
            <a:r>
              <a:rPr lang="nb-NO" dirty="0"/>
              <a:t>Foto: © Navn på fotograf og bildebyrå</a:t>
            </a:r>
          </a:p>
        </p:txBody>
      </p:sp>
      <p:sp>
        <p:nvSpPr>
          <p:cNvPr id="30" name="Plassholder for tekst 3"/>
          <p:cNvSpPr>
            <a:spLocks noGrp="1"/>
          </p:cNvSpPr>
          <p:nvPr>
            <p:ph type="body" sz="quarter" idx="22" hasCustomPrompt="1"/>
          </p:nvPr>
        </p:nvSpPr>
        <p:spPr>
          <a:xfrm>
            <a:off x="15826754" y="7412856"/>
            <a:ext cx="7991480" cy="489212"/>
          </a:xfrm>
        </p:spPr>
        <p:txBody>
          <a:bodyPr>
            <a:normAutofit/>
          </a:bodyPr>
          <a:lstStyle>
            <a:lvl1pPr marL="0" indent="0" algn="r">
              <a:buNone/>
              <a:defRPr sz="2000" baseline="0">
                <a:solidFill>
                  <a:schemeClr val="tx2">
                    <a:lumMod val="75000"/>
                  </a:schemeClr>
                </a:solidFill>
              </a:defRPr>
            </a:lvl1pPr>
          </a:lstStyle>
          <a:p>
            <a:pPr lvl="0"/>
            <a:r>
              <a:rPr lang="nb-NO" dirty="0"/>
              <a:t>Foto: © Navn på fotograf og bildebyrå</a:t>
            </a:r>
          </a:p>
        </p:txBody>
      </p:sp>
      <p:pic>
        <p:nvPicPr>
          <p:cNvPr id="16" name="Bild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Tree>
    <p:extLst>
      <p:ext uri="{BB962C8B-B14F-4D97-AF65-F5344CB8AC3E}">
        <p14:creationId xmlns:p14="http://schemas.microsoft.com/office/powerpoint/2010/main" val="280463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ORT 3 bilder med tekst">
    <p:bg>
      <p:bgRef idx="1002">
        <a:schemeClr val="bg1"/>
      </p:bgRef>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9690718" y="12636000"/>
            <a:ext cx="3239789" cy="720000"/>
          </a:xfrm>
          <a:prstGeom prst="rect">
            <a:avLst/>
          </a:prstGeom>
        </p:spPr>
        <p:txBody>
          <a:bodyPr/>
          <a:lstStyle>
            <a:lvl1pPr>
              <a:defRPr sz="2000">
                <a:solidFill>
                  <a:schemeClr val="tx2">
                    <a:lumMod val="75000"/>
                  </a:schemeClr>
                </a:solidFill>
              </a:defRPr>
            </a:lvl1pPr>
          </a:lstStyle>
          <a:p>
            <a:fld id="{DDBF7726-2E80-4AA2-968F-F878B1BC8B70}" type="datetime1">
              <a:rPr lang="nb-NO" smtClean="0"/>
              <a:t>02.04.2020</a:t>
            </a:fld>
            <a:endParaRPr lang="nb-NO" dirty="0"/>
          </a:p>
        </p:txBody>
      </p:sp>
      <p:sp>
        <p:nvSpPr>
          <p:cNvPr id="3" name="Plassholder for bunntekst 2"/>
          <p:cNvSpPr>
            <a:spLocks noGrp="1"/>
          </p:cNvSpPr>
          <p:nvPr>
            <p:ph type="ftr" sz="quarter" idx="11"/>
          </p:nvPr>
        </p:nvSpPr>
        <p:spPr>
          <a:xfrm>
            <a:off x="5615635" y="12636000"/>
            <a:ext cx="14039086" cy="720000"/>
          </a:xfrm>
          <a:prstGeom prst="rect">
            <a:avLst/>
          </a:prstGeom>
        </p:spPr>
        <p:txBody>
          <a:bodyPr/>
          <a:lstStyle>
            <a:lvl1pPr>
              <a:defRPr sz="2000">
                <a:solidFill>
                  <a:schemeClr val="tx2">
                    <a:lumMod val="75000"/>
                  </a:schemeClr>
                </a:solidFill>
              </a:defRPr>
            </a:lvl1pPr>
          </a:lstStyle>
          <a:p>
            <a:r>
              <a:rPr lang="nb-NO"/>
              <a:t>Bunntekst</a:t>
            </a:r>
            <a:endParaRPr lang="nb-NO" dirty="0"/>
          </a:p>
        </p:txBody>
      </p:sp>
      <p:sp>
        <p:nvSpPr>
          <p:cNvPr id="4" name="Plassholder for lysbildenummer 3"/>
          <p:cNvSpPr>
            <a:spLocks noGrp="1"/>
          </p:cNvSpPr>
          <p:nvPr>
            <p:ph type="sldNum" sz="quarter" idx="12"/>
          </p:nvPr>
        </p:nvSpPr>
        <p:spPr>
          <a:xfrm>
            <a:off x="23110496" y="12636000"/>
            <a:ext cx="899941" cy="720000"/>
          </a:xfrm>
          <a:prstGeom prst="rect">
            <a:avLst/>
          </a:prstGeom>
        </p:spPr>
        <p:txBody>
          <a:bodyPr/>
          <a:lstStyle>
            <a:lvl1pPr>
              <a:defRPr sz="2000">
                <a:solidFill>
                  <a:schemeClr val="tx2">
                    <a:lumMod val="75000"/>
                  </a:schemeClr>
                </a:solidFill>
              </a:defRPr>
            </a:lvl1pPr>
          </a:lstStyle>
          <a:p>
            <a:fld id="{CBF60C1B-21D4-425B-89C8-B0A7AB09A1E4}" type="slidenum">
              <a:rPr lang="nb-NO" smtClean="0"/>
              <a:pPr/>
              <a:t>‹#›</a:t>
            </a:fld>
            <a:endParaRPr lang="nb-NO" dirty="0"/>
          </a:p>
        </p:txBody>
      </p:sp>
      <p:sp>
        <p:nvSpPr>
          <p:cNvPr id="8" name="Tittel 1"/>
          <p:cNvSpPr>
            <a:spLocks noGrp="1"/>
          </p:cNvSpPr>
          <p:nvPr>
            <p:ph type="title" hasCustomPrompt="1"/>
          </p:nvPr>
        </p:nvSpPr>
        <p:spPr>
          <a:xfrm>
            <a:off x="1677491" y="727201"/>
            <a:ext cx="17998828" cy="2651126"/>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958788" y="7870317"/>
            <a:ext cx="6911550" cy="1093758"/>
          </a:xfrm>
          <a:prstGeom prst="rect">
            <a:avLst/>
          </a:prstGeom>
        </p:spPr>
        <p:txBody>
          <a:bodyPr lIns="36000" tIns="36000" rIns="36000" bIns="36000" anchor="ctr">
            <a:noAutofit/>
          </a:bodyPr>
          <a:lstStyle>
            <a:lvl1pPr marL="0" indent="0" algn="ctr">
              <a:lnSpc>
                <a:spcPct val="100000"/>
              </a:lnSpc>
              <a:buNone/>
              <a:defRPr sz="4800" b="1">
                <a:latin typeface="Arial" panose="020B0604020202020204" pitchFamily="34" charset="0"/>
                <a:ea typeface="Open Sans Semibold" panose="020B0706030804020204" pitchFamily="34" charset="0"/>
                <a:cs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10" name="Plassholder for tekst 10"/>
          <p:cNvSpPr>
            <a:spLocks noGrp="1"/>
          </p:cNvSpPr>
          <p:nvPr>
            <p:ph type="body" sz="quarter" idx="13"/>
          </p:nvPr>
        </p:nvSpPr>
        <p:spPr>
          <a:xfrm>
            <a:off x="958788" y="8975216"/>
            <a:ext cx="6911550" cy="3010680"/>
          </a:xfrm>
          <a:prstGeom prst="rect">
            <a:avLst/>
          </a:prstGeom>
        </p:spPr>
        <p:txBody>
          <a:bodyPr>
            <a:noAutofit/>
          </a:bodyPr>
          <a:lstStyle>
            <a:lvl1pPr marL="0" indent="0" algn="ctr">
              <a:lnSpc>
                <a:spcPct val="110000"/>
              </a:lnSpc>
              <a:buNone/>
              <a:defRPr sz="4000"/>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11" name="Plassholder for tekst 4"/>
          <p:cNvSpPr>
            <a:spLocks noGrp="1"/>
          </p:cNvSpPr>
          <p:nvPr>
            <p:ph type="body" sz="quarter" idx="3" hasCustomPrompt="1"/>
          </p:nvPr>
        </p:nvSpPr>
        <p:spPr>
          <a:xfrm>
            <a:off x="8483178" y="7870317"/>
            <a:ext cx="6911550" cy="1093758"/>
          </a:xfrm>
          <a:prstGeom prst="rect">
            <a:avLst/>
          </a:prstGeom>
        </p:spPr>
        <p:txBody>
          <a:bodyPr lIns="36000" tIns="36000" rIns="36000" bIns="36000" anchor="ctr">
            <a:noAutofit/>
          </a:bodyPr>
          <a:lstStyle>
            <a:lvl1pPr marL="0" indent="0" algn="ctr">
              <a:lnSpc>
                <a:spcPct val="100000"/>
              </a:lnSpc>
              <a:buNone/>
              <a:defRPr sz="4800" b="1">
                <a:latin typeface="Arial" panose="020B0604020202020204" pitchFamily="34" charset="0"/>
                <a:ea typeface="Open Sans Semibold" panose="020B0706030804020204" pitchFamily="34" charset="0"/>
                <a:cs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12" name="Plassholder for tekst 10"/>
          <p:cNvSpPr>
            <a:spLocks noGrp="1"/>
          </p:cNvSpPr>
          <p:nvPr>
            <p:ph type="body" sz="quarter" idx="14"/>
          </p:nvPr>
        </p:nvSpPr>
        <p:spPr>
          <a:xfrm>
            <a:off x="8483178" y="8975216"/>
            <a:ext cx="6911550" cy="3010680"/>
          </a:xfrm>
          <a:prstGeom prst="rect">
            <a:avLst/>
          </a:prstGeom>
        </p:spPr>
        <p:txBody>
          <a:bodyPr>
            <a:noAutofit/>
          </a:bodyPr>
          <a:lstStyle>
            <a:lvl1pPr marL="0" indent="0" algn="ctr">
              <a:lnSpc>
                <a:spcPct val="110000"/>
              </a:lnSpc>
              <a:buNone/>
              <a:defRPr sz="4000"/>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13" name="Plassholder for tekst 4"/>
          <p:cNvSpPr>
            <a:spLocks noGrp="1"/>
          </p:cNvSpPr>
          <p:nvPr>
            <p:ph type="body" sz="quarter" idx="17" hasCustomPrompt="1"/>
          </p:nvPr>
        </p:nvSpPr>
        <p:spPr>
          <a:xfrm>
            <a:off x="16007570" y="7870317"/>
            <a:ext cx="6911550" cy="1093758"/>
          </a:xfrm>
          <a:prstGeom prst="rect">
            <a:avLst/>
          </a:prstGeom>
        </p:spPr>
        <p:txBody>
          <a:bodyPr lIns="36000" tIns="36000" rIns="36000" bIns="36000" anchor="ctr">
            <a:noAutofit/>
          </a:bodyPr>
          <a:lstStyle>
            <a:lvl1pPr marL="0" indent="0" algn="ctr">
              <a:lnSpc>
                <a:spcPct val="100000"/>
              </a:lnSpc>
              <a:buNone/>
              <a:defRPr sz="4800" b="1">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dirty="0"/>
              <a:t>Overskrift</a:t>
            </a:r>
          </a:p>
        </p:txBody>
      </p:sp>
      <p:sp>
        <p:nvSpPr>
          <p:cNvPr id="14" name="Plassholder for tekst 10"/>
          <p:cNvSpPr>
            <a:spLocks noGrp="1"/>
          </p:cNvSpPr>
          <p:nvPr>
            <p:ph type="body" sz="quarter" idx="18"/>
          </p:nvPr>
        </p:nvSpPr>
        <p:spPr>
          <a:xfrm>
            <a:off x="16007570" y="8975216"/>
            <a:ext cx="6911550" cy="3010680"/>
          </a:xfrm>
          <a:prstGeom prst="rect">
            <a:avLst/>
          </a:prstGeom>
        </p:spPr>
        <p:txBody>
          <a:bodyPr>
            <a:noAutofit/>
          </a:bodyPr>
          <a:lstStyle>
            <a:lvl1pPr marL="0" indent="0" algn="ctr">
              <a:lnSpc>
                <a:spcPct val="110000"/>
              </a:lnSpc>
              <a:buNone/>
              <a:defRPr sz="4000"/>
            </a:lvl1pPr>
            <a:lvl2pPr marL="914354" indent="0" algn="ctr">
              <a:lnSpc>
                <a:spcPct val="110000"/>
              </a:lnSpc>
              <a:buNone/>
              <a:defRPr sz="3600"/>
            </a:lvl2pPr>
            <a:lvl3pPr marL="1828709" indent="0" algn="ctr">
              <a:lnSpc>
                <a:spcPct val="110000"/>
              </a:lnSpc>
              <a:buNone/>
              <a:defRPr sz="3200"/>
            </a:lvl3pPr>
            <a:lvl4pPr marL="2743063" indent="0" algn="ctr">
              <a:lnSpc>
                <a:spcPct val="110000"/>
              </a:lnSpc>
              <a:buNone/>
              <a:defRPr sz="2800"/>
            </a:lvl4pPr>
            <a:lvl5pPr marL="3657417" indent="0" algn="ctr">
              <a:lnSpc>
                <a:spcPct val="110000"/>
              </a:lnSpc>
              <a:buNone/>
              <a:defRPr sz="2800"/>
            </a:lvl5pPr>
          </a:lstStyle>
          <a:p>
            <a:pPr lvl="0"/>
            <a:r>
              <a:rPr lang="nb-NO"/>
              <a:t>Rediger tekststiler i malen</a:t>
            </a:r>
          </a:p>
        </p:txBody>
      </p:sp>
      <p:sp>
        <p:nvSpPr>
          <p:cNvPr id="16" name="Plassholder for bilde 15"/>
          <p:cNvSpPr>
            <a:spLocks noGrp="1" noChangeAspect="1"/>
          </p:cNvSpPr>
          <p:nvPr>
            <p:ph type="pic" sz="quarter" idx="20"/>
          </p:nvPr>
        </p:nvSpPr>
        <p:spPr>
          <a:xfrm>
            <a:off x="2110713" y="3251174"/>
            <a:ext cx="4607700" cy="4608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2400">
                <a:solidFill>
                  <a:schemeClr val="bg1">
                    <a:lumMod val="65000"/>
                    <a:lumOff val="35000"/>
                  </a:schemeClr>
                </a:solidFill>
              </a:defRPr>
            </a:lvl1pPr>
          </a:lstStyle>
          <a:p>
            <a:r>
              <a:rPr lang="nb-NO"/>
              <a:t>Klikk ikonet for å legge til et bilde</a:t>
            </a:r>
            <a:endParaRPr lang="nb-NO" dirty="0"/>
          </a:p>
        </p:txBody>
      </p:sp>
      <p:sp>
        <p:nvSpPr>
          <p:cNvPr id="17" name="Plassholder for bilde 15"/>
          <p:cNvSpPr>
            <a:spLocks noGrp="1" noChangeAspect="1"/>
          </p:cNvSpPr>
          <p:nvPr>
            <p:ph type="pic" sz="quarter" idx="21"/>
          </p:nvPr>
        </p:nvSpPr>
        <p:spPr>
          <a:xfrm>
            <a:off x="9912961" y="3251174"/>
            <a:ext cx="4607700" cy="4608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marR="0" indent="0" algn="ctr" defTabSz="1828709" rtl="0" eaLnBrk="1" fontAlgn="auto" latinLnBrk="0" hangingPunct="1">
              <a:lnSpc>
                <a:spcPct val="100000"/>
              </a:lnSpc>
              <a:spcBef>
                <a:spcPts val="2000"/>
              </a:spcBef>
              <a:spcAft>
                <a:spcPts val="0"/>
              </a:spcAft>
              <a:buClrTx/>
              <a:buSzTx/>
              <a:buFont typeface="Arial" panose="020B0604020202020204" pitchFamily="34" charset="0"/>
              <a:buNone/>
              <a:tabLst/>
              <a:defRPr sz="2400">
                <a:solidFill>
                  <a:schemeClr val="bg1">
                    <a:lumMod val="65000"/>
                    <a:lumOff val="35000"/>
                  </a:schemeClr>
                </a:solidFill>
              </a:defRPr>
            </a:lvl1pPr>
          </a:lstStyle>
          <a:p>
            <a:pPr marL="0" marR="0" lvl="0" indent="0" algn="ctr" defTabSz="1828709" rtl="0" eaLnBrk="1" fontAlgn="auto" latinLnBrk="0" hangingPunct="1">
              <a:lnSpc>
                <a:spcPct val="100000"/>
              </a:lnSpc>
              <a:spcBef>
                <a:spcPts val="2000"/>
              </a:spcBef>
              <a:spcAft>
                <a:spcPts val="0"/>
              </a:spcAft>
              <a:buClrTx/>
              <a:buSzTx/>
              <a:buFont typeface="Arial" panose="020B0604020202020204" pitchFamily="34" charset="0"/>
              <a:buNone/>
              <a:tabLst/>
              <a:defRPr/>
            </a:pPr>
            <a:r>
              <a:rPr lang="nb-NO"/>
              <a:t>Klikk ikonet for å legge til et bilde</a:t>
            </a:r>
            <a:endParaRPr lang="nb-NO" dirty="0"/>
          </a:p>
        </p:txBody>
      </p:sp>
      <p:sp>
        <p:nvSpPr>
          <p:cNvPr id="18" name="Plassholder for bilde 15"/>
          <p:cNvSpPr>
            <a:spLocks noGrp="1" noChangeAspect="1"/>
          </p:cNvSpPr>
          <p:nvPr>
            <p:ph type="pic" sz="quarter" idx="22"/>
          </p:nvPr>
        </p:nvSpPr>
        <p:spPr>
          <a:xfrm>
            <a:off x="17159495" y="3251174"/>
            <a:ext cx="4607700" cy="4608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2400">
                <a:solidFill>
                  <a:schemeClr val="bg1">
                    <a:lumMod val="65000"/>
                    <a:lumOff val="35000"/>
                  </a:schemeClr>
                </a:solidFill>
              </a:defRPr>
            </a:lvl1pPr>
          </a:lstStyle>
          <a:p>
            <a:r>
              <a:rPr lang="nb-NO"/>
              <a:t>Klikk ikonet for å legge til et bilde</a:t>
            </a:r>
            <a:endParaRPr lang="nb-NO" dirty="0"/>
          </a:p>
        </p:txBody>
      </p:sp>
      <p:pic>
        <p:nvPicPr>
          <p:cNvPr id="15" name="Bild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Tree>
    <p:extLst>
      <p:ext uri="{BB962C8B-B14F-4D97-AF65-F5344CB8AC3E}">
        <p14:creationId xmlns:p14="http://schemas.microsoft.com/office/powerpoint/2010/main" val="20867202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ORT Sita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3683381" y="1828801"/>
            <a:ext cx="17015652" cy="7602874"/>
          </a:xfrm>
        </p:spPr>
        <p:txBody>
          <a:bodyPr anchor="ctr" anchorCtr="0">
            <a:normAutofit/>
          </a:bodyPr>
          <a:lstStyle>
            <a:lvl1pPr marL="0" marR="0" indent="0" algn="ctr" defTabSz="1828709" rtl="0" eaLnBrk="1" fontAlgn="auto" latinLnBrk="0" hangingPunct="1">
              <a:lnSpc>
                <a:spcPct val="90000"/>
              </a:lnSpc>
              <a:spcBef>
                <a:spcPct val="0"/>
              </a:spcBef>
              <a:spcAft>
                <a:spcPts val="0"/>
              </a:spcAft>
              <a:buClrTx/>
              <a:buSzTx/>
              <a:buFontTx/>
              <a:buNone/>
              <a:tabLst/>
              <a:defRPr sz="10799"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1828709" rtl="0" eaLnBrk="1" fontAlgn="auto" latinLnBrk="0" hangingPunct="1">
              <a:lnSpc>
                <a:spcPct val="90000"/>
              </a:lnSpc>
              <a:spcBef>
                <a:spcPct val="0"/>
              </a:spcBef>
              <a:spcAft>
                <a:spcPts val="0"/>
              </a:spcAft>
              <a:buClrTx/>
              <a:buSzTx/>
              <a:buFontTx/>
              <a:buNone/>
              <a:tabLst/>
              <a:defRPr/>
            </a:pPr>
            <a:r>
              <a:rPr lang="nb-NO" sz="10799" dirty="0"/>
              <a:t>«</a:t>
            </a:r>
            <a:r>
              <a:rPr lang="nb-NO" dirty="0"/>
              <a:t>Klikk for sette </a:t>
            </a:r>
            <a:br>
              <a:rPr lang="nb-NO" dirty="0"/>
            </a:br>
            <a:r>
              <a:rPr lang="nb-NO" dirty="0"/>
              <a:t>inn et sitat. Husk anførselstegn!</a:t>
            </a:r>
            <a:r>
              <a:rPr lang="nb-NO" sz="10799" dirty="0"/>
              <a:t>»</a:t>
            </a:r>
            <a:endParaRPr lang="nb-NO" dirty="0"/>
          </a:p>
        </p:txBody>
      </p:sp>
      <p:sp>
        <p:nvSpPr>
          <p:cNvPr id="4" name="Plassholder for dato 3"/>
          <p:cNvSpPr>
            <a:spLocks noGrp="1"/>
          </p:cNvSpPr>
          <p:nvPr>
            <p:ph type="dt" sz="half" idx="10"/>
          </p:nvPr>
        </p:nvSpPr>
        <p:spPr>
          <a:xfrm>
            <a:off x="19690718" y="12636000"/>
            <a:ext cx="3239789" cy="720000"/>
          </a:xfrm>
          <a:prstGeom prst="rect">
            <a:avLst/>
          </a:prstGeom>
        </p:spPr>
        <p:txBody>
          <a:bodyPr/>
          <a:lstStyle>
            <a:lvl1pPr>
              <a:defRPr>
                <a:solidFill>
                  <a:schemeClr val="tx2">
                    <a:lumMod val="75000"/>
                  </a:schemeClr>
                </a:solidFill>
              </a:defRPr>
            </a:lvl1pPr>
          </a:lstStyle>
          <a:p>
            <a:fld id="{090B5A18-7E67-4E0D-A03E-A5AB28DFDAF7}" type="datetime1">
              <a:rPr lang="nb-NO" smtClean="0"/>
              <a:t>02.04.2020</a:t>
            </a:fld>
            <a:endParaRPr lang="nb-NO" dirty="0"/>
          </a:p>
        </p:txBody>
      </p:sp>
      <p:sp>
        <p:nvSpPr>
          <p:cNvPr id="5" name="Plassholder for bunntekst 4"/>
          <p:cNvSpPr>
            <a:spLocks noGrp="1"/>
          </p:cNvSpPr>
          <p:nvPr>
            <p:ph type="ftr" sz="quarter" idx="11"/>
          </p:nvPr>
        </p:nvSpPr>
        <p:spPr>
          <a:xfrm>
            <a:off x="5615635" y="12636000"/>
            <a:ext cx="14039086" cy="720000"/>
          </a:xfrm>
          <a:prstGeom prst="rect">
            <a:avLst/>
          </a:prstGeom>
        </p:spPr>
        <p:txBody>
          <a:bodyPr/>
          <a:lstStyle>
            <a:lvl1pPr>
              <a:defRPr>
                <a:solidFill>
                  <a:schemeClr val="tx2">
                    <a:lumMod val="75000"/>
                  </a:schemeClr>
                </a:solidFill>
              </a:defRPr>
            </a:lvl1pPr>
          </a:lstStyle>
          <a:p>
            <a:r>
              <a:rPr lang="nb-NO"/>
              <a:t>Bunntekst</a:t>
            </a:r>
            <a:endParaRPr lang="nb-NO" dirty="0"/>
          </a:p>
        </p:txBody>
      </p:sp>
      <p:sp>
        <p:nvSpPr>
          <p:cNvPr id="6" name="Plassholder for lysbildenummer 5"/>
          <p:cNvSpPr>
            <a:spLocks noGrp="1"/>
          </p:cNvSpPr>
          <p:nvPr>
            <p:ph type="sldNum" sz="quarter" idx="12"/>
          </p:nvPr>
        </p:nvSpPr>
        <p:spPr>
          <a:xfrm>
            <a:off x="23110496" y="12636000"/>
            <a:ext cx="899941" cy="720000"/>
          </a:xfrm>
          <a:prstGeom prst="rect">
            <a:avLst/>
          </a:prstGeom>
        </p:spPr>
        <p:txBody>
          <a:bodyPr/>
          <a:lstStyle>
            <a:lvl1pPr>
              <a:defRPr>
                <a:solidFill>
                  <a:schemeClr val="tx2">
                    <a:lumMod val="75000"/>
                  </a:schemeClr>
                </a:solidFill>
              </a:defRPr>
            </a:lvl1pPr>
          </a:lstStyle>
          <a:p>
            <a:fld id="{CBF60C1B-21D4-425B-89C8-B0A7AB09A1E4}" type="slidenum">
              <a:rPr lang="nb-NO" smtClean="0"/>
              <a:pPr/>
              <a:t>‹#›</a:t>
            </a:fld>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
        <p:nvSpPr>
          <p:cNvPr id="8" name="Plassholder for tekst 7"/>
          <p:cNvSpPr>
            <a:spLocks noGrp="1"/>
          </p:cNvSpPr>
          <p:nvPr>
            <p:ph type="body" sz="quarter" idx="13" hasCustomPrompt="1"/>
          </p:nvPr>
        </p:nvSpPr>
        <p:spPr>
          <a:xfrm>
            <a:off x="3683380" y="9944885"/>
            <a:ext cx="17013717" cy="882650"/>
          </a:xfrm>
        </p:spPr>
        <p:txBody>
          <a:bodyPr>
            <a:normAutofit/>
          </a:bodyPr>
          <a:lstStyle>
            <a:lvl1pPr marL="0" indent="0" algn="ctr">
              <a:buNone/>
              <a:defRPr sz="36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1550631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SORT Deltittel med bilde">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24382413" cy="13716000"/>
          </a:xfrm>
          <a:solidFill>
            <a:schemeClr val="tx1">
              <a:lumMod val="75000"/>
              <a:lumOff val="25000"/>
            </a:schemeClr>
          </a:solidFill>
        </p:spPr>
        <p:txBody>
          <a:bodyPr lIns="1620000" anchor="ctr" anchorCtr="0">
            <a:normAutofit/>
          </a:bodyPr>
          <a:lstStyle>
            <a:lvl1pPr marL="0" indent="0" algn="ctr">
              <a:buNone/>
              <a:defRPr sz="2800">
                <a:solidFill>
                  <a:schemeClr val="bg2">
                    <a:lumMod val="75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2" y="6858001"/>
            <a:ext cx="12239203" cy="3465678"/>
          </a:xfrm>
          <a:solidFill>
            <a:schemeClr val="tx1">
              <a:alpha val="80000"/>
            </a:schemeClr>
          </a:solidFill>
        </p:spPr>
        <p:txBody>
          <a:bodyPr lIns="792000" anchor="ctr">
            <a:normAutofit/>
          </a:bodyPr>
          <a:lstStyle>
            <a:lvl1pPr marL="0" indent="0">
              <a:lnSpc>
                <a:spcPts val="8400"/>
              </a:lnSpc>
              <a:spcBef>
                <a:spcPts val="0"/>
              </a:spcBef>
              <a:buNone/>
              <a:defRPr sz="72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16261661" y="12815984"/>
            <a:ext cx="8120753" cy="900016"/>
          </a:xfrm>
        </p:spPr>
        <p:txBody>
          <a:bodyPr rIns="180000">
            <a:normAutofit/>
          </a:bodyPr>
          <a:lstStyle>
            <a:lvl1pPr marL="0" indent="0" algn="r">
              <a:buNone/>
              <a:defRPr sz="2000" baseline="0">
                <a:solidFill>
                  <a:schemeClr val="bg2">
                    <a:lumMod val="75000"/>
                  </a:schemeClr>
                </a:solidFill>
              </a:defRPr>
            </a:lvl1pPr>
          </a:lstStyle>
          <a:p>
            <a:pPr lvl="0"/>
            <a:r>
              <a:rPr lang="nb-NO" dirty="0"/>
              <a:t>Foto: © Navn på fotograf og bildebyrå</a:t>
            </a:r>
          </a:p>
        </p:txBody>
      </p:sp>
      <p:sp>
        <p:nvSpPr>
          <p:cNvPr id="8" name="Plassholder for tekst 2"/>
          <p:cNvSpPr>
            <a:spLocks noGrp="1"/>
          </p:cNvSpPr>
          <p:nvPr>
            <p:ph type="body" sz="quarter" idx="17" hasCustomPrompt="1"/>
          </p:nvPr>
        </p:nvSpPr>
        <p:spPr>
          <a:xfrm>
            <a:off x="719953" y="12564000"/>
            <a:ext cx="3700559"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400"/>
            </a:lvl1pPr>
          </a:lstStyle>
          <a:p>
            <a:pPr lvl="0"/>
            <a:r>
              <a:rPr lang="nb-NO" dirty="0"/>
              <a:t>.</a:t>
            </a:r>
          </a:p>
        </p:txBody>
      </p:sp>
    </p:spTree>
    <p:extLst>
      <p:ext uri="{BB962C8B-B14F-4D97-AF65-F5344CB8AC3E}">
        <p14:creationId xmlns:p14="http://schemas.microsoft.com/office/powerpoint/2010/main" val="19374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redt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hasCustomPrompt="1"/>
          </p:nvPr>
        </p:nvSpPr>
        <p:spPr>
          <a:xfrm>
            <a:off x="0" y="3816477"/>
            <a:ext cx="24382413" cy="8479060"/>
          </a:xfrm>
          <a:solidFill>
            <a:schemeClr val="lt2"/>
          </a:solidFill>
        </p:spPr>
        <p:txBody>
          <a:bodyPr tIns="1800000" anchor="t" anchorCtr="1"/>
          <a:lstStyle>
            <a:lvl1pPr marL="0" indent="0">
              <a:buNone/>
              <a:defRPr/>
            </a:lvl1pPr>
          </a:lstStyle>
          <a:p>
            <a:pPr lvl="0"/>
            <a:r>
              <a:rPr lang="nb-NO" dirty="0"/>
              <a:t>Sett inn bilde / graf / video</a:t>
            </a:r>
          </a:p>
        </p:txBody>
      </p:sp>
      <p:sp>
        <p:nvSpPr>
          <p:cNvPr id="8" name="Plassholder for tekst 7"/>
          <p:cNvSpPr>
            <a:spLocks noGrp="1"/>
          </p:cNvSpPr>
          <p:nvPr>
            <p:ph type="body" sz="quarter" idx="13"/>
          </p:nvPr>
        </p:nvSpPr>
        <p:spPr>
          <a:xfrm>
            <a:off x="1407320" y="2667000"/>
            <a:ext cx="21599555" cy="742950"/>
          </a:xfrm>
        </p:spPr>
        <p:txBody>
          <a:bodyPr/>
          <a:lstStyle>
            <a:lvl1pPr marL="0" indent="0">
              <a:buNone/>
              <a:defRPr>
                <a:solidFill>
                  <a:srgbClr val="898989"/>
                </a:solidFill>
              </a:defRPr>
            </a:lvl1pPr>
          </a:lstStyle>
          <a:p>
            <a:pPr lvl="0"/>
            <a:r>
              <a:rPr lang="nb-NO"/>
              <a:t>Klikk for å redigere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213602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SORT tom side">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5615635" y="12634292"/>
            <a:ext cx="14039086" cy="720000"/>
          </a:xfrm>
        </p:spPr>
        <p:txBody>
          <a:bodyPr/>
          <a:lstStyle>
            <a:lvl1pPr>
              <a:defRPr>
                <a:solidFill>
                  <a:schemeClr val="tx2">
                    <a:lumMod val="75000"/>
                  </a:schemeClr>
                </a:solidFill>
              </a:defRPr>
            </a:lvl1pPr>
          </a:lstStyle>
          <a:p>
            <a:r>
              <a:rPr lang="nb-NO"/>
              <a:t>Bunntekst</a:t>
            </a:r>
            <a:endParaRPr lang="nb-NO" dirty="0"/>
          </a:p>
        </p:txBody>
      </p:sp>
      <p:sp>
        <p:nvSpPr>
          <p:cNvPr id="4" name="Plassholder for dato 3"/>
          <p:cNvSpPr>
            <a:spLocks noGrp="1"/>
          </p:cNvSpPr>
          <p:nvPr>
            <p:ph type="dt" sz="half" idx="11"/>
          </p:nvPr>
        </p:nvSpPr>
        <p:spPr/>
        <p:txBody>
          <a:bodyPr/>
          <a:lstStyle>
            <a:lvl1pPr>
              <a:defRPr>
                <a:solidFill>
                  <a:schemeClr val="tx2">
                    <a:lumMod val="75000"/>
                  </a:schemeClr>
                </a:solidFill>
              </a:defRPr>
            </a:lvl1pPr>
          </a:lstStyle>
          <a:p>
            <a:fld id="{4703CCAB-AA7D-4DE8-A26A-F448101481DC}" type="datetime1">
              <a:rPr lang="nb-NO" smtClean="0"/>
              <a:t>02.04.2020</a:t>
            </a:fld>
            <a:endParaRPr lang="nb-NO" dirty="0"/>
          </a:p>
        </p:txBody>
      </p:sp>
      <p:sp>
        <p:nvSpPr>
          <p:cNvPr id="5" name="Plassholder for lysbildenummer 4"/>
          <p:cNvSpPr>
            <a:spLocks noGrp="1"/>
          </p:cNvSpPr>
          <p:nvPr>
            <p:ph type="sldNum" sz="quarter" idx="12"/>
          </p:nvPr>
        </p:nvSpPr>
        <p:spPr/>
        <p:txBody>
          <a:bodyPr/>
          <a:lstStyle>
            <a:lvl1pPr>
              <a:defRPr>
                <a:solidFill>
                  <a:schemeClr val="tx2">
                    <a:lumMod val="75000"/>
                  </a:schemeClr>
                </a:solidFill>
              </a:defRPr>
            </a:lvl1pPr>
          </a:lstStyle>
          <a:p>
            <a:fld id="{29E3B291-050D-4A82-B0A1-DB349FC61753}" type="slidenum">
              <a:rPr lang="nb-NO" smtClean="0"/>
              <a:pPr/>
              <a:t>‹#›</a:t>
            </a:fld>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54" y="12564000"/>
            <a:ext cx="3699829" cy="864000"/>
          </a:xfrm>
          <a:prstGeom prst="rect">
            <a:avLst/>
          </a:prstGeom>
          <a:noFill/>
        </p:spPr>
      </p:pic>
    </p:spTree>
    <p:extLst>
      <p:ext uri="{BB962C8B-B14F-4D97-AF65-F5344CB8AC3E}">
        <p14:creationId xmlns:p14="http://schemas.microsoft.com/office/powerpoint/2010/main" val="23725671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ORT Avslutningsside">
    <p:bg>
      <p:bgPr>
        <a:solidFill>
          <a:srgbClr val="3E3E3E"/>
        </a:solid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706" y="6022800"/>
            <a:ext cx="7153002" cy="1670400"/>
          </a:xfrm>
          <a:prstGeom prst="rect">
            <a:avLst/>
          </a:prstGeom>
          <a:noFill/>
        </p:spPr>
      </p:pic>
    </p:spTree>
    <p:extLst>
      <p:ext uri="{BB962C8B-B14F-4D97-AF65-F5344CB8AC3E}">
        <p14:creationId xmlns:p14="http://schemas.microsoft.com/office/powerpoint/2010/main" val="3555011268"/>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190488" y="-552449"/>
            <a:ext cx="11132945" cy="461665"/>
          </a:xfrm>
          <a:prstGeom prst="rect">
            <a:avLst/>
          </a:prstGeom>
          <a:noFill/>
        </p:spPr>
        <p:txBody>
          <a:bodyPr>
            <a:spAutoFit/>
          </a:bodyPr>
          <a:lstStyle/>
          <a:p>
            <a:pPr>
              <a:defRPr/>
            </a:pPr>
            <a:r>
              <a:rPr lang="nb-NO" sz="2400" dirty="0"/>
              <a:t>Norsk </a:t>
            </a:r>
            <a:r>
              <a:rPr lang="nb-NO" sz="2400" dirty="0" err="1"/>
              <a:t>mal:Tekst</a:t>
            </a:r>
            <a:r>
              <a:rPr lang="nb-NO" sz="2400" dirty="0"/>
              <a:t> med </a:t>
            </a:r>
            <a:r>
              <a:rPr lang="nb-NO" sz="2400" dirty="0" err="1"/>
              <a:t>kulepunkter</a:t>
            </a:r>
            <a:endParaRPr lang="nb-NO" sz="2400" dirty="0"/>
          </a:p>
        </p:txBody>
      </p:sp>
      <p:sp>
        <p:nvSpPr>
          <p:cNvPr id="5" name="TekstSylinder 4"/>
          <p:cNvSpPr txBox="1"/>
          <p:nvPr userDrawn="1"/>
        </p:nvSpPr>
        <p:spPr>
          <a:xfrm>
            <a:off x="-5522022" y="9450288"/>
            <a:ext cx="4897649" cy="2308324"/>
          </a:xfrm>
          <a:prstGeom prst="rect">
            <a:avLst/>
          </a:prstGeom>
          <a:noFill/>
        </p:spPr>
        <p:txBody>
          <a:bodyPr>
            <a:spAutoFit/>
          </a:bodyPr>
          <a:lstStyle/>
          <a:p>
            <a:pPr>
              <a:defRPr/>
            </a:pPr>
            <a:r>
              <a:rPr lang="nb-NO" sz="2400" b="1" dirty="0"/>
              <a:t>Tips bunntekst:</a:t>
            </a:r>
          </a:p>
          <a:p>
            <a:pPr>
              <a:defRPr/>
            </a:pPr>
            <a:r>
              <a:rPr lang="nb-NO" sz="2400" b="1" dirty="0"/>
              <a:t>For å få sidenummer, dato</a:t>
            </a:r>
            <a:r>
              <a:rPr lang="nb-NO" sz="2400" b="1" baseline="0" dirty="0"/>
              <a:t> </a:t>
            </a:r>
            <a:r>
              <a:rPr lang="nb-NO" sz="2400" b="1" dirty="0"/>
              <a:t>og tittel på presentasjon:</a:t>
            </a:r>
          </a:p>
          <a:p>
            <a:pPr>
              <a:defRPr/>
            </a:pPr>
            <a:r>
              <a:rPr lang="nb-NO" sz="2400" dirty="0"/>
              <a:t>Klikk  på</a:t>
            </a:r>
          </a:p>
          <a:p>
            <a:pPr>
              <a:defRPr/>
            </a:pPr>
            <a:r>
              <a:rPr lang="nb-NO" sz="2400" dirty="0"/>
              <a:t>”Sett Inn” -&gt; Topp og bunntekst</a:t>
            </a:r>
          </a:p>
          <a:p>
            <a:pPr>
              <a:defRPr/>
            </a:pPr>
            <a:r>
              <a:rPr lang="nb-NO" sz="2400" baseline="0" dirty="0"/>
              <a:t>- </a:t>
            </a:r>
            <a:r>
              <a:rPr lang="nb-NO" sz="2400" dirty="0"/>
              <a:t>Huk av for ønsket tekst.</a:t>
            </a:r>
          </a:p>
        </p:txBody>
      </p:sp>
      <p:cxnSp>
        <p:nvCxnSpPr>
          <p:cNvPr id="6" name="Vinkel 5"/>
          <p:cNvCxnSpPr/>
          <p:nvPr userDrawn="1"/>
        </p:nvCxnSpPr>
        <p:spPr>
          <a:xfrm>
            <a:off x="-3073198" y="11969750"/>
            <a:ext cx="2209656" cy="12954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2397745" y="593304"/>
            <a:ext cx="19585175" cy="2286000"/>
          </a:xfrm>
        </p:spPr>
        <p:txBody>
          <a:bodyPr/>
          <a:lstStyle/>
          <a:p>
            <a:r>
              <a:rPr lang="nb-NO"/>
              <a:t>Klikk for å redigere tittelstil</a:t>
            </a:r>
            <a:endParaRPr lang="nb-NO" dirty="0"/>
          </a:p>
        </p:txBody>
      </p:sp>
      <p:sp>
        <p:nvSpPr>
          <p:cNvPr id="3" name="Plassholder for innhold 2"/>
          <p:cNvSpPr>
            <a:spLocks noGrp="1"/>
          </p:cNvSpPr>
          <p:nvPr>
            <p:ph idx="1"/>
          </p:nvPr>
        </p:nvSpPr>
        <p:spPr>
          <a:xfrm>
            <a:off x="2397745" y="3185595"/>
            <a:ext cx="19585175" cy="9051926"/>
          </a:xfrm>
        </p:spPr>
        <p:txBody>
          <a:bodyPr/>
          <a:lstStyle>
            <a:lvl1pP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20415485" y="12628800"/>
            <a:ext cx="2004162" cy="432000"/>
          </a:xfrm>
          <a:prstGeom prst="rect">
            <a:avLst/>
          </a:prstGeom>
        </p:spPr>
        <p:txBody>
          <a:bodyPr lIns="72000" rIns="0"/>
          <a:lstStyle>
            <a:lvl1pPr algn="r">
              <a:defRPr sz="1600">
                <a:solidFill>
                  <a:schemeClr val="tx1"/>
                </a:solidFill>
              </a:defRPr>
            </a:lvl1pPr>
          </a:lstStyle>
          <a:p>
            <a:pPr>
              <a:defRPr/>
            </a:pPr>
            <a:fld id="{DA2BD35D-A3E1-4509-A475-9B35C4AA3138}" type="datetime4">
              <a:rPr lang="nb-NO" smtClean="0"/>
              <a:t>2. april 2020</a:t>
            </a:fld>
            <a:endParaRPr lang="nb-NO" dirty="0"/>
          </a:p>
        </p:txBody>
      </p:sp>
      <p:sp>
        <p:nvSpPr>
          <p:cNvPr id="12" name="Plassholder for bunntekst 4"/>
          <p:cNvSpPr>
            <a:spLocks noGrp="1"/>
          </p:cNvSpPr>
          <p:nvPr>
            <p:ph type="ftr" sz="quarter" idx="3"/>
          </p:nvPr>
        </p:nvSpPr>
        <p:spPr>
          <a:xfrm>
            <a:off x="8951057" y="12628800"/>
            <a:ext cx="11376524" cy="432000"/>
          </a:xfrm>
          <a:prstGeom prst="rect">
            <a:avLst/>
          </a:prstGeom>
        </p:spPr>
        <p:txBody>
          <a:bodyPr rIns="0"/>
          <a:lstStyle>
            <a:lvl1pPr algn="r">
              <a:defRPr sz="16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22488507" y="12628800"/>
            <a:ext cx="1007220" cy="432000"/>
          </a:xfrm>
          <a:prstGeom prst="rect">
            <a:avLst/>
          </a:prstGeom>
        </p:spPr>
        <p:txBody>
          <a:bodyPr rIns="0"/>
          <a:lstStyle>
            <a:lvl1pPr algn="r">
              <a:defRPr sz="16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17745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innholdssli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0" y="0"/>
            <a:ext cx="24385848" cy="12832004"/>
          </a:xfrm>
          <a:solidFill>
            <a:schemeClr val="bg2"/>
          </a:solidFill>
        </p:spPr>
        <p:txBody>
          <a:bodyPr tIns="4320000" anchor="t" anchorCtr="1"/>
          <a:lstStyle>
            <a:lvl1pPr marL="0" indent="0">
              <a:buNone/>
              <a:defRPr baseline="0"/>
            </a:lvl1pPr>
          </a:lstStyle>
          <a:p>
            <a:pPr lvl="0"/>
            <a:r>
              <a:rPr lang="nb-NO" dirty="0"/>
              <a:t>Klikke for å sette inn bilde / graf / video</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1775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439387" y="3633598"/>
            <a:ext cx="10549318" cy="1080135"/>
          </a:xfrm>
        </p:spPr>
        <p:txBody>
          <a:bodyPr anchor="t">
            <a:normAutofit/>
          </a:bodyPr>
          <a:lstStyle>
            <a:lvl1pPr marL="0" indent="0">
              <a:buNone/>
              <a:defRPr sz="44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5" name="Plassholder for tekst 4"/>
          <p:cNvSpPr>
            <a:spLocks noGrp="1"/>
          </p:cNvSpPr>
          <p:nvPr>
            <p:ph type="body" sz="quarter" idx="3"/>
          </p:nvPr>
        </p:nvSpPr>
        <p:spPr>
          <a:xfrm>
            <a:off x="12457557" y="3633598"/>
            <a:ext cx="10549318" cy="1080135"/>
          </a:xfrm>
        </p:spPr>
        <p:txBody>
          <a:bodyPr anchor="t">
            <a:normAutofit/>
          </a:bodyPr>
          <a:lstStyle>
            <a:lvl1pPr marL="0" indent="0">
              <a:buNone/>
              <a:defRPr sz="44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Klikk for å redigere tekststiler i malen</a:t>
            </a:r>
          </a:p>
        </p:txBody>
      </p:sp>
      <p:sp>
        <p:nvSpPr>
          <p:cNvPr id="10" name="Plassholder for dato 9"/>
          <p:cNvSpPr>
            <a:spLocks noGrp="1"/>
          </p:cNvSpPr>
          <p:nvPr>
            <p:ph type="dt" sz="half" idx="10"/>
          </p:nvPr>
        </p:nvSpPr>
        <p:spPr/>
        <p:txBody>
          <a:bodyPr/>
          <a:lstStyle/>
          <a:p>
            <a:endParaRPr lang="nb-NO"/>
          </a:p>
        </p:txBody>
      </p:sp>
      <p:sp>
        <p:nvSpPr>
          <p:cNvPr id="11" name="Plassholder for bunntekst 10"/>
          <p:cNvSpPr>
            <a:spLocks noGrp="1"/>
          </p:cNvSpPr>
          <p:nvPr>
            <p:ph type="ftr" sz="quarter" idx="11"/>
          </p:nvPr>
        </p:nvSpPr>
        <p:spPr/>
        <p:txBody>
          <a:bodyPr/>
          <a:lstStyle/>
          <a:p>
            <a:endParaRPr lang="nb-NO" dirty="0"/>
          </a:p>
        </p:txBody>
      </p:sp>
      <p:sp>
        <p:nvSpPr>
          <p:cNvPr id="12" name="Plassholder for lysbildenummer 11"/>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
        <p:nvSpPr>
          <p:cNvPr id="13" name="Tittel 12"/>
          <p:cNvSpPr>
            <a:spLocks noGrp="1"/>
          </p:cNvSpPr>
          <p:nvPr>
            <p:ph type="title"/>
          </p:nvPr>
        </p:nvSpPr>
        <p:spPr/>
        <p:txBody>
          <a:bodyPr/>
          <a:lstStyle/>
          <a:p>
            <a:r>
              <a:rPr lang="nb-NO"/>
              <a:t>Klikk for å redigere tittelstil</a:t>
            </a:r>
            <a:endParaRPr lang="en-GB"/>
          </a:p>
        </p:txBody>
      </p:sp>
      <p:sp>
        <p:nvSpPr>
          <p:cNvPr id="7" name="Plassholder for innhold 6"/>
          <p:cNvSpPr>
            <a:spLocks noGrp="1"/>
          </p:cNvSpPr>
          <p:nvPr>
            <p:ph sz="quarter" idx="13"/>
          </p:nvPr>
        </p:nvSpPr>
        <p:spPr>
          <a:xfrm>
            <a:off x="1439387" y="4713732"/>
            <a:ext cx="10549318" cy="758026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6"/>
          <p:cNvSpPr>
            <a:spLocks noGrp="1"/>
          </p:cNvSpPr>
          <p:nvPr>
            <p:ph sz="quarter" idx="14"/>
          </p:nvPr>
        </p:nvSpPr>
        <p:spPr>
          <a:xfrm>
            <a:off x="12457557" y="4713732"/>
            <a:ext cx="10549318" cy="7580267"/>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846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9.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0.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6.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heme" Target="../theme/theme7.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440179" y="703095"/>
            <a:ext cx="21566696" cy="1673620"/>
          </a:xfrm>
          <a:prstGeom prst="rect">
            <a:avLst/>
          </a:prstGeom>
        </p:spPr>
        <p:txBody>
          <a:bodyPr vert="horz" lIns="0" tIns="0" rIns="0" bIns="0" rtlCol="0" anchor="ctr" anchorCtr="0">
            <a:normAutofit/>
          </a:bodyPr>
          <a:lstStyle/>
          <a:p>
            <a:r>
              <a:rPr lang="nb-NO" dirty="0"/>
              <a:t>Klikk for å redigere tittelstil</a:t>
            </a:r>
          </a:p>
        </p:txBody>
      </p:sp>
      <p:sp>
        <p:nvSpPr>
          <p:cNvPr id="3" name="Plassholder for tekst 2"/>
          <p:cNvSpPr>
            <a:spLocks noGrp="1"/>
          </p:cNvSpPr>
          <p:nvPr>
            <p:ph type="body" idx="1"/>
          </p:nvPr>
        </p:nvSpPr>
        <p:spPr>
          <a:xfrm>
            <a:off x="1440179" y="3636477"/>
            <a:ext cx="21566696" cy="865906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760720" y="13069633"/>
            <a:ext cx="1692332" cy="369332"/>
          </a:xfrm>
          <a:prstGeom prst="rect">
            <a:avLst/>
          </a:prstGeom>
        </p:spPr>
        <p:txBody>
          <a:bodyPr vert="horz" lIns="0" tIns="0" rIns="0" bIns="0" rtlCol="0" anchor="ctr">
            <a:normAutofit/>
          </a:bodyPr>
          <a:lstStyle>
            <a:lvl1pPr algn="l">
              <a:defRPr sz="2000">
                <a:solidFill>
                  <a:srgbClr val="C1C1C1"/>
                </a:solidFill>
              </a:defRPr>
            </a:lvl1pPr>
          </a:lstStyle>
          <a:p>
            <a:endParaRPr lang="nb-NO"/>
          </a:p>
        </p:txBody>
      </p:sp>
      <p:sp>
        <p:nvSpPr>
          <p:cNvPr id="5" name="Plassholder for bunntekst 4"/>
          <p:cNvSpPr>
            <a:spLocks noGrp="1"/>
          </p:cNvSpPr>
          <p:nvPr>
            <p:ph type="ftr" sz="quarter" idx="3"/>
          </p:nvPr>
        </p:nvSpPr>
        <p:spPr>
          <a:xfrm>
            <a:off x="9311351" y="13069633"/>
            <a:ext cx="10801350" cy="369332"/>
          </a:xfrm>
          <a:prstGeom prst="rect">
            <a:avLst/>
          </a:prstGeom>
        </p:spPr>
        <p:txBody>
          <a:bodyPr vert="horz" lIns="0" tIns="0" rIns="0" bIns="0" rtlCol="0" anchor="ctr">
            <a:normAutofit/>
          </a:bodyPr>
          <a:lstStyle>
            <a:lvl1pPr algn="ctr">
              <a:defRPr sz="2000">
                <a:solidFill>
                  <a:srgbClr val="C1C1C1"/>
                </a:solidFill>
              </a:defRPr>
            </a:lvl1pPr>
          </a:lstStyle>
          <a:p>
            <a:endParaRPr lang="nb-NO" dirty="0"/>
          </a:p>
        </p:txBody>
      </p:sp>
      <p:sp>
        <p:nvSpPr>
          <p:cNvPr id="6" name="Plassholder for lysbildenummer 5"/>
          <p:cNvSpPr>
            <a:spLocks noGrp="1"/>
          </p:cNvSpPr>
          <p:nvPr>
            <p:ph type="sldNum" sz="quarter" idx="4"/>
          </p:nvPr>
        </p:nvSpPr>
        <p:spPr>
          <a:xfrm>
            <a:off x="21971000" y="13069633"/>
            <a:ext cx="1436097" cy="369332"/>
          </a:xfrm>
          <a:prstGeom prst="rect">
            <a:avLst/>
          </a:prstGeom>
        </p:spPr>
        <p:txBody>
          <a:bodyPr vert="horz" lIns="0" tIns="0" rIns="0" bIns="0" rtlCol="0" anchor="ctr">
            <a:normAutofit/>
          </a:bodyPr>
          <a:lstStyle>
            <a:lvl1pPr algn="r">
              <a:defRPr sz="2000">
                <a:solidFill>
                  <a:srgbClr val="C1C1C1"/>
                </a:solidFill>
              </a:defRPr>
            </a:lvl1pPr>
          </a:lstStyle>
          <a:p>
            <a:r>
              <a:rPr lang="nb-NO"/>
              <a:t> Side </a:t>
            </a:r>
            <a:fld id="{5751DFAA-887F-4071-8EAD-E8CA316FCF06}" type="slidenum">
              <a:rPr lang="nb-NO" smtClean="0"/>
              <a:pPr/>
              <a:t>‹#›</a:t>
            </a:fld>
            <a:endParaRPr lang="nb-NO" dirty="0"/>
          </a:p>
        </p:txBody>
      </p:sp>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4108" y="13094836"/>
            <a:ext cx="4054052" cy="302400"/>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0" r:id="rId4"/>
    <p:sldLayoutId id="2147483652" r:id="rId5"/>
    <p:sldLayoutId id="2147483657" r:id="rId6"/>
    <p:sldLayoutId id="2147483659" r:id="rId7"/>
    <p:sldLayoutId id="2147483658" r:id="rId8"/>
    <p:sldLayoutId id="2147483653" r:id="rId9"/>
    <p:sldLayoutId id="2147483654" r:id="rId10"/>
    <p:sldLayoutId id="2147483655" r:id="rId11"/>
  </p:sldLayoutIdLst>
  <p:hf hdr="0" ftr="0" dt="0"/>
  <p:txStyles>
    <p:title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p:titleStyle>
    <p:body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tx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80591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72" r:id="rId7"/>
    <p:sldLayoutId id="2147483673" r:id="rId8"/>
    <p:sldLayoutId id="2147483674" r:id="rId9"/>
    <p:sldLayoutId id="2147483675" r:id="rId10"/>
  </p:sldLayoutIdLst>
  <p:txStyles>
    <p:titleStyle>
      <a:lvl1pPr algn="l" defTabSz="1828709" rtl="0" eaLnBrk="1" latinLnBrk="0" hangingPunct="1">
        <a:lnSpc>
          <a:spcPct val="90000"/>
        </a:lnSpc>
        <a:spcBef>
          <a:spcPct val="0"/>
        </a:spcBef>
        <a:buNone/>
        <a:defRPr sz="4800" kern="1200">
          <a:solidFill>
            <a:schemeClr val="accent6"/>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4876" y="401864"/>
            <a:ext cx="20572661" cy="1555200"/>
          </a:xfrm>
          <a:prstGeom prst="rect">
            <a:avLst/>
          </a:prstGeom>
        </p:spPr>
        <p:txBody>
          <a:bodyPr vert="horz" wrap="none" lIns="0" tIns="45720" rIns="90000" bIns="0" rtlCol="0" anchor="b" anchorCtr="0">
            <a:noAutofit/>
          </a:bodyPr>
          <a:lstStyle/>
          <a:p>
            <a:r>
              <a:rPr lang="en-US" dirty="0"/>
              <a:t>Click to edit Master title style</a:t>
            </a:r>
            <a:endParaRPr lang="nb-NO" dirty="0"/>
          </a:p>
        </p:txBody>
      </p:sp>
      <p:sp>
        <p:nvSpPr>
          <p:cNvPr id="3" name="Text Placeholder 2"/>
          <p:cNvSpPr>
            <a:spLocks noGrp="1"/>
          </p:cNvSpPr>
          <p:nvPr>
            <p:ph type="body" idx="1"/>
          </p:nvPr>
        </p:nvSpPr>
        <p:spPr>
          <a:xfrm>
            <a:off x="1904876" y="2974973"/>
            <a:ext cx="20572661" cy="8188326"/>
          </a:xfrm>
          <a:prstGeom prst="rect">
            <a:avLst/>
          </a:prstGeom>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20380508" y="12685068"/>
            <a:ext cx="3226560" cy="340880"/>
          </a:xfrm>
          <a:prstGeom prst="rect">
            <a:avLst/>
          </a:prstGeom>
        </p:spPr>
      </p:pic>
      <p:sp>
        <p:nvSpPr>
          <p:cNvPr id="6" name="Plassholder for bunntekst 5">
            <a:extLst>
              <a:ext uri="{FF2B5EF4-FFF2-40B4-BE49-F238E27FC236}">
                <a16:creationId xmlns:a16="http://schemas.microsoft.com/office/drawing/2014/main" id="{ED9C63A1-7AAB-0F48-901E-56C37BF1D26C}"/>
              </a:ext>
            </a:extLst>
          </p:cNvPr>
          <p:cNvSpPr>
            <a:spLocks noGrp="1"/>
          </p:cNvSpPr>
          <p:nvPr>
            <p:ph type="ftr" sz="quarter" idx="3"/>
          </p:nvPr>
        </p:nvSpPr>
        <p:spPr>
          <a:xfrm>
            <a:off x="8076675" y="12583889"/>
            <a:ext cx="8229064" cy="73025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b-NO"/>
          </a:p>
        </p:txBody>
      </p:sp>
      <p:sp>
        <p:nvSpPr>
          <p:cNvPr id="7" name="Plassholder for lysbildenummer 6">
            <a:extLst>
              <a:ext uri="{FF2B5EF4-FFF2-40B4-BE49-F238E27FC236}">
                <a16:creationId xmlns:a16="http://schemas.microsoft.com/office/drawing/2014/main" id="{D0034A44-4D42-0440-9B47-F221F65D6031}"/>
              </a:ext>
            </a:extLst>
          </p:cNvPr>
          <p:cNvSpPr>
            <a:spLocks noGrp="1"/>
          </p:cNvSpPr>
          <p:nvPr>
            <p:ph type="sldNum" sz="quarter" idx="4"/>
          </p:nvPr>
        </p:nvSpPr>
        <p:spPr>
          <a:xfrm>
            <a:off x="17220079" y="12583889"/>
            <a:ext cx="740180" cy="730250"/>
          </a:xfrm>
          <a:prstGeom prst="rect">
            <a:avLst/>
          </a:prstGeom>
        </p:spPr>
        <p:txBody>
          <a:bodyPr vert="horz" lIns="91440" tIns="45720" rIns="91440" bIns="45720" rtlCol="0" anchor="ctr"/>
          <a:lstStyle>
            <a:lvl1pPr algn="r">
              <a:defRPr sz="1600">
                <a:solidFill>
                  <a:schemeClr val="tx1">
                    <a:tint val="75000"/>
                  </a:schemeClr>
                </a:solidFill>
              </a:defRPr>
            </a:lvl1pPr>
          </a:lstStyle>
          <a:p>
            <a:fld id="{ED536C12-3FF1-4C42-B173-DB33316FE144}" type="slidenum">
              <a:rPr lang="nb-NO" smtClean="0"/>
              <a:pPr/>
              <a:t>‹#›</a:t>
            </a:fld>
            <a:endParaRPr lang="nb-NO" dirty="0"/>
          </a:p>
        </p:txBody>
      </p:sp>
      <p:sp>
        <p:nvSpPr>
          <p:cNvPr id="8" name="Plassholder for dato 7">
            <a:extLst>
              <a:ext uri="{FF2B5EF4-FFF2-40B4-BE49-F238E27FC236}">
                <a16:creationId xmlns:a16="http://schemas.microsoft.com/office/drawing/2014/main" id="{A879EB24-2880-3D4E-AB93-8B4F74EE5A65}"/>
              </a:ext>
            </a:extLst>
          </p:cNvPr>
          <p:cNvSpPr>
            <a:spLocks noGrp="1"/>
          </p:cNvSpPr>
          <p:nvPr>
            <p:ph type="dt" sz="half" idx="2"/>
          </p:nvPr>
        </p:nvSpPr>
        <p:spPr>
          <a:xfrm>
            <a:off x="1904876" y="12583889"/>
            <a:ext cx="5257458" cy="730250"/>
          </a:xfrm>
          <a:prstGeom prst="rect">
            <a:avLst/>
          </a:prstGeom>
        </p:spPr>
        <p:txBody>
          <a:bodyPr vert="horz" lIns="91440" tIns="45720" rIns="91440" bIns="45720" rtlCol="0" anchor="ctr"/>
          <a:lstStyle>
            <a:lvl1pPr algn="l">
              <a:defRPr sz="1600">
                <a:solidFill>
                  <a:schemeClr val="tx1">
                    <a:tint val="75000"/>
                  </a:schemeClr>
                </a:solidFill>
              </a:defRPr>
            </a:lvl1pPr>
          </a:lstStyle>
          <a:p>
            <a:fld id="{2AABD95E-7010-EE4F-A4F8-94DF07F2F7EF}" type="datetimeFigureOut">
              <a:rPr lang="nb-NO" smtClean="0"/>
              <a:pPr/>
              <a:t>02.04.2020</a:t>
            </a:fld>
            <a:endParaRPr lang="nb-NO" dirty="0"/>
          </a:p>
        </p:txBody>
      </p:sp>
      <p:cxnSp>
        <p:nvCxnSpPr>
          <p:cNvPr id="10" name="Straight Connector 9">
            <a:extLst>
              <a:ext uri="{FF2B5EF4-FFF2-40B4-BE49-F238E27FC236}">
                <a16:creationId xmlns:a16="http://schemas.microsoft.com/office/drawing/2014/main" id="{9305659C-8E15-E74E-AEC8-829E4E1989EA}"/>
              </a:ext>
            </a:extLst>
          </p:cNvPr>
          <p:cNvCxnSpPr/>
          <p:nvPr userDrawn="1"/>
        </p:nvCxnSpPr>
        <p:spPr>
          <a:xfrm>
            <a:off x="1904876" y="2074592"/>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9462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xStyles>
    <p:titleStyle>
      <a:lvl1pPr algn="l" defTabSz="1828709" rtl="0" eaLnBrk="1" latinLnBrk="0" hangingPunct="1">
        <a:lnSpc>
          <a:spcPct val="100000"/>
        </a:lnSpc>
        <a:spcBef>
          <a:spcPct val="0"/>
        </a:spcBef>
        <a:buNone/>
        <a:defRPr sz="4800" kern="1200">
          <a:solidFill>
            <a:schemeClr val="tx2"/>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40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99">
          <p15:clr>
            <a:srgbClr val="F26B43"/>
          </p15:clr>
        </p15:guide>
        <p15:guide id="2" orient="horz" pos="93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4876" y="1044575"/>
            <a:ext cx="20572661" cy="885826"/>
          </a:xfrm>
          <a:prstGeom prst="rect">
            <a:avLst/>
          </a:prstGeom>
        </p:spPr>
        <p:txBody>
          <a:bodyPr vert="horz" wrap="none" lIns="91440" tIns="45720" rIns="91440" bIns="0" rtlCol="0" anchor="ctr">
            <a:noAutofit/>
          </a:bodyPr>
          <a:lstStyle/>
          <a:p>
            <a:r>
              <a:rPr lang="en-US" dirty="0"/>
              <a:t>Click to edit Master title style</a:t>
            </a:r>
            <a:endParaRPr lang="nb-NO" dirty="0"/>
          </a:p>
        </p:txBody>
      </p:sp>
      <p:sp>
        <p:nvSpPr>
          <p:cNvPr id="3" name="Text Placeholder 2"/>
          <p:cNvSpPr>
            <a:spLocks noGrp="1"/>
          </p:cNvSpPr>
          <p:nvPr>
            <p:ph type="body"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370658" y="12685068"/>
            <a:ext cx="3246261" cy="340880"/>
          </a:xfrm>
          <a:prstGeom prst="rect">
            <a:avLst/>
          </a:prstGeom>
        </p:spPr>
      </p:pic>
    </p:spTree>
    <p:extLst>
      <p:ext uri="{BB962C8B-B14F-4D97-AF65-F5344CB8AC3E}">
        <p14:creationId xmlns:p14="http://schemas.microsoft.com/office/powerpoint/2010/main" val="41649216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l" defTabSz="1828709"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4876" y="1044575"/>
            <a:ext cx="20572661" cy="885826"/>
          </a:xfrm>
          <a:prstGeom prst="rect">
            <a:avLst/>
          </a:prstGeom>
        </p:spPr>
        <p:txBody>
          <a:bodyPr vert="horz" wrap="none" lIns="91440" tIns="45720" rIns="91440" bIns="0" rtlCol="0" anchor="ctr">
            <a:noAutofit/>
          </a:bodyPr>
          <a:lstStyle/>
          <a:p>
            <a:r>
              <a:rPr lang="en-US" dirty="0"/>
              <a:t>Click to edit Master title style</a:t>
            </a:r>
            <a:endParaRPr lang="nb-NO" dirty="0"/>
          </a:p>
        </p:txBody>
      </p:sp>
      <p:sp>
        <p:nvSpPr>
          <p:cNvPr id="3" name="Text Placeholder 2"/>
          <p:cNvSpPr>
            <a:spLocks noGrp="1"/>
          </p:cNvSpPr>
          <p:nvPr>
            <p:ph type="body"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70658" y="12685068"/>
            <a:ext cx="3246261" cy="340880"/>
          </a:xfrm>
          <a:prstGeom prst="rect">
            <a:avLst/>
          </a:prstGeom>
        </p:spPr>
      </p:pic>
    </p:spTree>
    <p:extLst>
      <p:ext uri="{BB962C8B-B14F-4D97-AF65-F5344CB8AC3E}">
        <p14:creationId xmlns:p14="http://schemas.microsoft.com/office/powerpoint/2010/main" val="2712039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defTabSz="1828709"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4876" y="1044575"/>
            <a:ext cx="20572661" cy="885826"/>
          </a:xfrm>
          <a:prstGeom prst="rect">
            <a:avLst/>
          </a:prstGeom>
        </p:spPr>
        <p:txBody>
          <a:bodyPr vert="horz" wrap="none" lIns="91440" tIns="45720" rIns="91440" bIns="0" rtlCol="0" anchor="ctr">
            <a:noAutofit/>
          </a:bodyPr>
          <a:lstStyle/>
          <a:p>
            <a:r>
              <a:rPr lang="en-US" dirty="0"/>
              <a:t>Click to edit Master title style</a:t>
            </a:r>
            <a:endParaRPr lang="nb-NO" dirty="0"/>
          </a:p>
        </p:txBody>
      </p:sp>
      <p:sp>
        <p:nvSpPr>
          <p:cNvPr id="3" name="Text Placeholder 2"/>
          <p:cNvSpPr>
            <a:spLocks noGrp="1"/>
          </p:cNvSpPr>
          <p:nvPr>
            <p:ph type="body"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56090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defTabSz="1828709"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76291" y="730251"/>
            <a:ext cx="17998828" cy="2651126"/>
          </a:xfrm>
          <a:prstGeom prst="rect">
            <a:avLst/>
          </a:prstGeom>
        </p:spPr>
        <p:txBody>
          <a:bodyPr vert="horz" lIns="91440" tIns="45720" rIns="91440" bIns="45720" rtlCol="0" anchor="ctr">
            <a:normAutofit/>
          </a:bodyPr>
          <a:lstStyle/>
          <a:p>
            <a:r>
              <a:rPr lang="nb-NO" dirty="0"/>
              <a:t>Klikk for å skrive tittel</a:t>
            </a:r>
          </a:p>
        </p:txBody>
      </p:sp>
      <p:sp>
        <p:nvSpPr>
          <p:cNvPr id="3" name="Plassholder for tekst 2"/>
          <p:cNvSpPr>
            <a:spLocks noGrp="1"/>
          </p:cNvSpPr>
          <p:nvPr>
            <p:ph type="body" idx="1"/>
          </p:nvPr>
        </p:nvSpPr>
        <p:spPr>
          <a:xfrm>
            <a:off x="1676291" y="3651250"/>
            <a:ext cx="17998828" cy="8702676"/>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bunntekst 4"/>
          <p:cNvSpPr>
            <a:spLocks noGrp="1"/>
          </p:cNvSpPr>
          <p:nvPr>
            <p:ph type="ftr" sz="quarter" idx="3"/>
          </p:nvPr>
        </p:nvSpPr>
        <p:spPr>
          <a:xfrm>
            <a:off x="5615634" y="12634292"/>
            <a:ext cx="13967091" cy="720000"/>
          </a:xfrm>
          <a:prstGeom prst="rect">
            <a:avLst/>
          </a:prstGeom>
        </p:spPr>
        <p:txBody>
          <a:bodyPr vert="horz" lIns="91440" tIns="45720" rIns="91440" bIns="45720" rtlCol="0" anchor="ctr"/>
          <a:lstStyle>
            <a:lvl1pPr algn="ctr">
              <a:defRPr sz="2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Bunntekst</a:t>
            </a:r>
            <a:endParaRPr lang="nb-NO" dirty="0"/>
          </a:p>
        </p:txBody>
      </p:sp>
      <p:sp>
        <p:nvSpPr>
          <p:cNvPr id="15" name="Plassholder for dato 3"/>
          <p:cNvSpPr>
            <a:spLocks noGrp="1"/>
          </p:cNvSpPr>
          <p:nvPr>
            <p:ph type="dt" sz="half" idx="2"/>
          </p:nvPr>
        </p:nvSpPr>
        <p:spPr>
          <a:xfrm>
            <a:off x="19691402" y="12634292"/>
            <a:ext cx="3239789" cy="720000"/>
          </a:xfrm>
          <a:prstGeom prst="rect">
            <a:avLst/>
          </a:prstGeom>
        </p:spPr>
        <p:txBody>
          <a:bodyPr vert="horz" lIns="91440" tIns="45720" rIns="91440" bIns="45720" rtlCol="0" anchor="ctr"/>
          <a:lstStyle>
            <a:lvl1pPr algn="r">
              <a:defRPr sz="2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10A63025-67B5-41B6-B0C2-FBD648CC4B1F}" type="datetime1">
              <a:rPr lang="nb-NO" smtClean="0"/>
              <a:t>02.04.2020</a:t>
            </a:fld>
            <a:endParaRPr lang="nb-NO" dirty="0"/>
          </a:p>
        </p:txBody>
      </p:sp>
      <p:sp>
        <p:nvSpPr>
          <p:cNvPr id="16" name="Plassholder for lysbildenummer 5"/>
          <p:cNvSpPr>
            <a:spLocks noGrp="1"/>
          </p:cNvSpPr>
          <p:nvPr>
            <p:ph type="sldNum" sz="quarter" idx="4"/>
          </p:nvPr>
        </p:nvSpPr>
        <p:spPr>
          <a:xfrm>
            <a:off x="23109532" y="12634292"/>
            <a:ext cx="899961" cy="720000"/>
          </a:xfrm>
          <a:prstGeom prst="rect">
            <a:avLst/>
          </a:prstGeom>
        </p:spPr>
        <p:txBody>
          <a:bodyPr vert="horz" lIns="91440" tIns="45720" rIns="91440" bIns="45720" rtlCol="0" anchor="ctr"/>
          <a:lstStyle>
            <a:lvl1pPr algn="ctr">
              <a:defRPr sz="2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dirty="0"/>
          </a:p>
        </p:txBody>
      </p:sp>
      <p:pic>
        <p:nvPicPr>
          <p:cNvPr id="4" name="Bilde 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19953" y="12564000"/>
            <a:ext cx="3699827" cy="864000"/>
          </a:xfrm>
          <a:prstGeom prst="rect">
            <a:avLst/>
          </a:prstGeom>
        </p:spPr>
      </p:pic>
    </p:spTree>
    <p:extLst>
      <p:ext uri="{BB962C8B-B14F-4D97-AF65-F5344CB8AC3E}">
        <p14:creationId xmlns:p14="http://schemas.microsoft.com/office/powerpoint/2010/main" val="23715255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709" rtl="0" eaLnBrk="1" latinLnBrk="0" hangingPunct="1">
        <a:lnSpc>
          <a:spcPct val="100000"/>
        </a:lnSpc>
        <a:spcBef>
          <a:spcPct val="0"/>
        </a:spcBef>
        <a:buNone/>
        <a:defRPr sz="72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457177" indent="-457177" algn="l" defTabSz="1828709" rtl="0" eaLnBrk="1" latinLnBrk="0" hangingPunct="1">
        <a:lnSpc>
          <a:spcPct val="100000"/>
        </a:lnSpc>
        <a:spcBef>
          <a:spcPts val="2000"/>
        </a:spcBef>
        <a:buFont typeface="Arial" panose="020B0604020202020204" pitchFamily="34" charset="0"/>
        <a:buChar char="•"/>
        <a:defRPr sz="4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4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2285886" indent="-457177" algn="l" defTabSz="1828709" rtl="0" eaLnBrk="1" latinLnBrk="0" hangingPunct="1">
        <a:lnSpc>
          <a:spcPct val="100000"/>
        </a:lnSpc>
        <a:spcBef>
          <a:spcPts val="1000"/>
        </a:spcBef>
        <a:buFont typeface="Arial" panose="020B0604020202020204" pitchFamily="34" charset="0"/>
        <a:buChar char="•"/>
        <a:defRPr sz="36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3200240" indent="-457177" algn="l" defTabSz="1828709" rtl="0" eaLnBrk="1" latinLnBrk="0" hangingPunct="1">
        <a:lnSpc>
          <a:spcPct val="100000"/>
        </a:lnSpc>
        <a:spcBef>
          <a:spcPts val="1000"/>
        </a:spcBef>
        <a:buFont typeface="Arial" panose="020B0604020202020204" pitchFamily="34" charset="0"/>
        <a:buChar char="•"/>
        <a:defRPr sz="32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4114594" indent="-457177" algn="l" defTabSz="1828709"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Open Sans" panose="020B0606030504020204" pitchFamily="34" charset="0"/>
          <a:cs typeface="Open Sans" panose="020B060603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2.png"/><Relationship Id="rId3" Type="http://schemas.openxmlformats.org/officeDocument/2006/relationships/tags" Target="../tags/tag2.xml"/><Relationship Id="rId7" Type="http://schemas.openxmlformats.org/officeDocument/2006/relationships/image" Target="../media/image31.emf"/><Relationship Id="rId12" Type="http://schemas.microsoft.com/office/2007/relationships/diagramDrawing" Target="../diagrams/drawing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Colors" Target="../diagrams/colors1.xml"/><Relationship Id="rId5" Type="http://schemas.openxmlformats.org/officeDocument/2006/relationships/notesSlide" Target="../notesSlides/notesSlide25.xml"/><Relationship Id="rId10" Type="http://schemas.openxmlformats.org/officeDocument/2006/relationships/diagramQuickStyle" Target="../diagrams/quickStyle1.xml"/><Relationship Id="rId4" Type="http://schemas.openxmlformats.org/officeDocument/2006/relationships/slideLayout" Target="../slideLayouts/slideLayout3.xml"/><Relationship Id="rId9"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9E8"/>
        </a:solidFill>
        <a:effectLst/>
      </p:bgPr>
    </p:bg>
    <p:spTree>
      <p:nvGrpSpPr>
        <p:cNvPr id="1" name=""/>
        <p:cNvGrpSpPr/>
        <p:nvPr/>
      </p:nvGrpSpPr>
      <p:grpSpPr>
        <a:xfrm>
          <a:off x="0" y="0"/>
          <a:ext cx="0" cy="0"/>
          <a:chOff x="0" y="0"/>
          <a:chExt cx="0" cy="0"/>
        </a:xfrm>
      </p:grpSpPr>
      <p:pic>
        <p:nvPicPr>
          <p:cNvPr id="15" name="Gradertsirkel"/>
          <p:cNvPicPr>
            <a:picLocks noChangeAspect="1"/>
          </p:cNvPicPr>
          <p:nvPr/>
        </p:nvPicPr>
        <p:blipFill>
          <a:blip r:embed="rId3">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p:spPr>
      </p:pic>
      <p:pic>
        <p:nvPicPr>
          <p:cNvPr id="14" name="Hvit_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sp>
        <p:nvSpPr>
          <p:cNvPr id="2" name="Tittel 1"/>
          <p:cNvSpPr>
            <a:spLocks noGrp="1"/>
          </p:cNvSpPr>
          <p:nvPr>
            <p:ph type="ctrTitle"/>
          </p:nvPr>
        </p:nvSpPr>
        <p:spPr/>
        <p:txBody>
          <a:bodyPr>
            <a:normAutofit fontScale="90000"/>
          </a:bodyPr>
          <a:lstStyle/>
          <a:p>
            <a:r>
              <a:rPr lang="nb-NO" dirty="0">
                <a:solidFill>
                  <a:srgbClr val="FFFFFF"/>
                </a:solidFill>
              </a:rPr>
              <a:t>Teknisk beregningsutvalg for nasjonale e-helseløsninger</a:t>
            </a:r>
          </a:p>
        </p:txBody>
      </p:sp>
      <p:sp>
        <p:nvSpPr>
          <p:cNvPr id="3" name="Undertittel 2"/>
          <p:cNvSpPr>
            <a:spLocks noGrp="1"/>
          </p:cNvSpPr>
          <p:nvPr>
            <p:ph type="subTitle" idx="1"/>
          </p:nvPr>
        </p:nvSpPr>
        <p:spPr/>
        <p:txBody>
          <a:bodyPr/>
          <a:lstStyle/>
          <a:p>
            <a:r>
              <a:rPr lang="nb-NO" dirty="0">
                <a:solidFill>
                  <a:srgbClr val="FFFFFF"/>
                </a:solidFill>
              </a:rPr>
              <a:t>2. april 2020</a:t>
            </a:r>
          </a:p>
        </p:txBody>
      </p:sp>
    </p:spTree>
    <p:extLst>
      <p:ext uri="{BB962C8B-B14F-4D97-AF65-F5344CB8AC3E}">
        <p14:creationId xmlns:p14="http://schemas.microsoft.com/office/powerpoint/2010/main" val="109635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60000"/>
              <a:lumOff val="4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24" name="Title 6">
            <a:extLst>
              <a:ext uri="{FF2B5EF4-FFF2-40B4-BE49-F238E27FC236}">
                <a16:creationId xmlns:a16="http://schemas.microsoft.com/office/drawing/2014/main" id="{9A96F8CF-FE07-4815-B667-B5F2E925F303}"/>
              </a:ext>
            </a:extLst>
          </p:cNvPr>
          <p:cNvSpPr>
            <a:spLocks noGrp="1"/>
          </p:cNvSpPr>
          <p:nvPr>
            <p:ph type="title"/>
          </p:nvPr>
        </p:nvSpPr>
        <p:spPr>
          <a:xfrm>
            <a:off x="1447105" y="429974"/>
            <a:ext cx="21566696" cy="1673620"/>
          </a:xfrm>
        </p:spPr>
        <p:txBody>
          <a:bodyPr>
            <a:normAutofit/>
          </a:bodyPr>
          <a:lstStyle/>
          <a:p>
            <a:r>
              <a:rPr lang="en-US" dirty="0"/>
              <a:t> </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Tree>
    <p:extLst>
      <p:ext uri="{BB962C8B-B14F-4D97-AF65-F5344CB8AC3E}">
        <p14:creationId xmlns:p14="http://schemas.microsoft.com/office/powerpoint/2010/main" val="423489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8"/>
          </p:nvPr>
        </p:nvSpPr>
        <p:spPr/>
      </p:sp>
      <p:sp>
        <p:nvSpPr>
          <p:cNvPr id="3" name="Plassholder for tekst 2"/>
          <p:cNvSpPr>
            <a:spLocks noGrp="1"/>
          </p:cNvSpPr>
          <p:nvPr>
            <p:ph type="body" sz="quarter" idx="24"/>
          </p:nvPr>
        </p:nvSpPr>
        <p:spPr/>
        <p:txBody>
          <a:bodyPr/>
          <a:lstStyle/>
          <a:p>
            <a:endParaRPr lang="nb-NO"/>
          </a:p>
        </p:txBody>
      </p:sp>
      <p:sp>
        <p:nvSpPr>
          <p:cNvPr id="4" name="Plassholder for tekst 3"/>
          <p:cNvSpPr>
            <a:spLocks noGrp="1"/>
          </p:cNvSpPr>
          <p:nvPr>
            <p:ph type="body" sz="quarter" idx="23"/>
          </p:nvPr>
        </p:nvSpPr>
        <p:spPr>
          <a:xfrm>
            <a:off x="79204" y="4066024"/>
            <a:ext cx="18340948" cy="4319719"/>
          </a:xfrm>
        </p:spPr>
        <p:txBody>
          <a:bodyPr/>
          <a:lstStyle/>
          <a:p>
            <a:r>
              <a:rPr lang="nb-NO" dirty="0"/>
              <a:t>Nasjonale e-helseløsninger – finansiering av forvaltning og drift</a:t>
            </a:r>
          </a:p>
        </p:txBody>
      </p:sp>
      <p:sp>
        <p:nvSpPr>
          <p:cNvPr id="7" name="Plassholder for tekst 6"/>
          <p:cNvSpPr>
            <a:spLocks noGrp="1"/>
          </p:cNvSpPr>
          <p:nvPr>
            <p:ph type="body" sz="quarter" idx="25"/>
          </p:nvPr>
        </p:nvSpPr>
        <p:spPr/>
        <p:txBody>
          <a:bodyPr/>
          <a:lstStyle/>
          <a:p>
            <a:endParaRPr lang="nb-NO"/>
          </a:p>
        </p:txBody>
      </p:sp>
      <p:sp>
        <p:nvSpPr>
          <p:cNvPr id="8" name="Plassholder for tekst 7"/>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8666040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6C40EAD-E9C8-4698-BD30-F53C7A69F83D}"/>
              </a:ext>
            </a:extLst>
          </p:cNvPr>
          <p:cNvSpPr/>
          <p:nvPr/>
        </p:nvSpPr>
        <p:spPr>
          <a:xfrm>
            <a:off x="2011680" y="10769600"/>
            <a:ext cx="20177760" cy="1300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t>Forvaltning og drift - samfinansiering over statsbudsjettet 2020</a:t>
            </a:r>
          </a:p>
        </p:txBody>
      </p:sp>
      <p:sp>
        <p:nvSpPr>
          <p:cNvPr id="3" name="Plassholder for innhold 2"/>
          <p:cNvSpPr>
            <a:spLocks noGrp="1"/>
          </p:cNvSpPr>
          <p:nvPr>
            <p:ph idx="1"/>
          </p:nvPr>
        </p:nvSpPr>
        <p:spPr>
          <a:xfrm>
            <a:off x="2397743" y="3217918"/>
            <a:ext cx="19585175" cy="9051337"/>
          </a:xfrm>
        </p:spPr>
        <p:txBody>
          <a:bodyPr>
            <a:normAutofit fontScale="92500" lnSpcReduction="10000"/>
          </a:bodyPr>
          <a:lstStyle/>
          <a:p>
            <a:pPr>
              <a:spcBef>
                <a:spcPts val="1200"/>
              </a:spcBef>
            </a:pPr>
            <a:r>
              <a:rPr lang="nb-NO" dirty="0"/>
              <a:t>Innfører prinsippet om obligatorisk samfinansiering av forvaltning og drift </a:t>
            </a:r>
          </a:p>
          <a:p>
            <a:pPr>
              <a:spcBef>
                <a:spcPts val="1200"/>
              </a:spcBef>
            </a:pPr>
            <a:r>
              <a:rPr lang="nb-NO" dirty="0"/>
              <a:t>Omfatter </a:t>
            </a:r>
            <a:r>
              <a:rPr lang="nb-NO" i="1" dirty="0"/>
              <a:t>e-resept, kjernejournal, helsenorge.no, grunndata og </a:t>
            </a:r>
            <a:r>
              <a:rPr lang="nb-NO" i="1" dirty="0" err="1"/>
              <a:t>helseID</a:t>
            </a:r>
            <a:endParaRPr lang="nb-NO" i="1" dirty="0"/>
          </a:p>
          <a:p>
            <a:pPr>
              <a:spcBef>
                <a:spcPts val="1200"/>
              </a:spcBef>
            </a:pPr>
            <a:r>
              <a:rPr lang="nb-NO" dirty="0"/>
              <a:t>Samler midlene til forvaltning og drift på kapittel 701 post 72</a:t>
            </a:r>
          </a:p>
          <a:p>
            <a:pPr lvl="1">
              <a:spcBef>
                <a:spcPts val="1200"/>
              </a:spcBef>
            </a:pPr>
            <a:r>
              <a:rPr lang="nb-NO" sz="4800" dirty="0"/>
              <a:t>Eksisterende midler til forvaltning og drift (fra E-helse, NHN, </a:t>
            </a:r>
            <a:r>
              <a:rPr lang="nb-NO" sz="4800" dirty="0" err="1"/>
              <a:t>Hdir</a:t>
            </a:r>
            <a:r>
              <a:rPr lang="nb-NO" sz="4800" dirty="0"/>
              <a:t> og RHF)</a:t>
            </a:r>
          </a:p>
          <a:p>
            <a:pPr lvl="1">
              <a:spcBef>
                <a:spcPts val="1200"/>
              </a:spcBef>
            </a:pPr>
            <a:r>
              <a:rPr lang="nb-NO" sz="4800" dirty="0"/>
              <a:t>Finansiere kostnadsveksten gjennom kommuneopplegg og sykehusopplegg</a:t>
            </a:r>
          </a:p>
          <a:p>
            <a:pPr>
              <a:spcBef>
                <a:spcPts val="1200"/>
              </a:spcBef>
            </a:pPr>
            <a:endParaRPr lang="nb-NO" dirty="0"/>
          </a:p>
          <a:p>
            <a:pPr>
              <a:spcBef>
                <a:spcPts val="1200"/>
              </a:spcBef>
            </a:pPr>
            <a:r>
              <a:rPr lang="nb-NO" b="1" dirty="0"/>
              <a:t>Helsenettet:</a:t>
            </a:r>
            <a:r>
              <a:rPr lang="nb-NO" dirty="0"/>
              <a:t> Kommunenes bidrag til helsenettet over kapittel 701 post 70 justeres opp basert på medlemskontingent til øvrige aktører </a:t>
            </a:r>
          </a:p>
          <a:p>
            <a:pPr>
              <a:spcBef>
                <a:spcPts val="1200"/>
              </a:spcBef>
            </a:pPr>
            <a:endParaRPr lang="nb-NO" dirty="0"/>
          </a:p>
          <a:p>
            <a:pPr>
              <a:spcBef>
                <a:spcPts val="1200"/>
              </a:spcBef>
              <a:buFont typeface="Wingdings" panose="05000000000000000000" pitchFamily="2" charset="2"/>
              <a:buChar char="Ø"/>
            </a:pPr>
            <a:r>
              <a:rPr lang="nb-NO" dirty="0"/>
              <a:t>Teknisk beregningsutvalg vurderer tallgrunnlaget inn mot 2021 budsjettet</a:t>
            </a:r>
            <a:endParaRPr lang="nb-NO" u="sng" dirty="0"/>
          </a:p>
        </p:txBody>
      </p:sp>
    </p:spTree>
    <p:extLst>
      <p:ext uri="{BB962C8B-B14F-4D97-AF65-F5344CB8AC3E}">
        <p14:creationId xmlns:p14="http://schemas.microsoft.com/office/powerpoint/2010/main" val="78013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Forvaltning og drift - styrking i budsjettene for 2019 og 2020</a:t>
            </a:r>
          </a:p>
        </p:txBody>
      </p:sp>
      <p:sp>
        <p:nvSpPr>
          <p:cNvPr id="3" name="Plassholder for innhold 2"/>
          <p:cNvSpPr>
            <a:spLocks noGrp="1"/>
          </p:cNvSpPr>
          <p:nvPr>
            <p:ph idx="1"/>
          </p:nvPr>
        </p:nvSpPr>
        <p:spPr/>
        <p:txBody>
          <a:bodyPr>
            <a:normAutofit fontScale="92500" lnSpcReduction="10000"/>
          </a:bodyPr>
          <a:lstStyle/>
          <a:p>
            <a:pPr marL="0" indent="0">
              <a:buNone/>
            </a:pPr>
            <a:r>
              <a:rPr lang="nb-NO" dirty="0"/>
              <a:t>Budsjett 2019:</a:t>
            </a:r>
          </a:p>
          <a:p>
            <a:r>
              <a:rPr lang="nb-NO" dirty="0"/>
              <a:t>77,4 mill. kroner til forvaltning og drift av nasjonale e-helseløsninger </a:t>
            </a:r>
          </a:p>
          <a:p>
            <a:pPr lvl="1">
              <a:buFont typeface="Wingdings" panose="05000000000000000000" pitchFamily="2" charset="2"/>
              <a:buChar char="ü"/>
            </a:pPr>
            <a:r>
              <a:rPr lang="nb-NO" dirty="0"/>
              <a:t>37,4 mill. kroner på </a:t>
            </a:r>
            <a:r>
              <a:rPr lang="nb-NO" dirty="0" err="1"/>
              <a:t>kap</a:t>
            </a:r>
            <a:r>
              <a:rPr lang="nb-NO" dirty="0"/>
              <a:t>. 701 post 21</a:t>
            </a:r>
          </a:p>
          <a:p>
            <a:pPr lvl="1">
              <a:buFont typeface="Wingdings" panose="05000000000000000000" pitchFamily="2" charset="2"/>
              <a:buChar char="ü"/>
            </a:pPr>
            <a:r>
              <a:rPr lang="nb-NO" dirty="0"/>
              <a:t>40 mill. kroner på </a:t>
            </a:r>
            <a:r>
              <a:rPr lang="nb-NO" dirty="0" err="1"/>
              <a:t>kap</a:t>
            </a:r>
            <a:r>
              <a:rPr lang="nb-NO" dirty="0"/>
              <a:t>. 732 post 21</a:t>
            </a:r>
          </a:p>
          <a:p>
            <a:pPr marL="0" indent="0">
              <a:buNone/>
            </a:pPr>
            <a:r>
              <a:rPr lang="nb-NO" dirty="0"/>
              <a:t>Budsjett 2020: (387 </a:t>
            </a:r>
            <a:r>
              <a:rPr lang="nb-NO" dirty="0" err="1"/>
              <a:t>mill</a:t>
            </a:r>
            <a:r>
              <a:rPr lang="nb-NO" dirty="0"/>
              <a:t> +100 </a:t>
            </a:r>
            <a:r>
              <a:rPr lang="nb-NO" dirty="0" err="1"/>
              <a:t>mill</a:t>
            </a:r>
            <a:r>
              <a:rPr lang="nb-NO" dirty="0"/>
              <a:t> = 487 </a:t>
            </a:r>
            <a:r>
              <a:rPr lang="nb-NO" dirty="0" err="1"/>
              <a:t>mill</a:t>
            </a:r>
            <a:r>
              <a:rPr lang="nb-NO" dirty="0"/>
              <a:t>)</a:t>
            </a:r>
          </a:p>
          <a:p>
            <a:r>
              <a:rPr lang="nb-NO" dirty="0"/>
              <a:t>100 mill. kroner til forvaltning og drift av nasjonale e-helseløsninger (post 72 Nasjonale e-helseløsninger)</a:t>
            </a:r>
          </a:p>
          <a:p>
            <a:pPr lvl="1">
              <a:buFont typeface="Wingdings" panose="05000000000000000000" pitchFamily="2" charset="2"/>
              <a:buChar char="ü"/>
            </a:pPr>
            <a:r>
              <a:rPr lang="nb-NO" dirty="0"/>
              <a:t>56 mill. kroner fra vekstrammen til de regionale helseforetakene</a:t>
            </a:r>
          </a:p>
          <a:p>
            <a:pPr lvl="1">
              <a:buFont typeface="Wingdings" panose="05000000000000000000" pitchFamily="2" charset="2"/>
              <a:buChar char="ü"/>
            </a:pPr>
            <a:r>
              <a:rPr lang="nb-NO" dirty="0"/>
              <a:t>44 mill. kroner fra kommunerammen som ble hensyntatt ved fastsettelse av de frie inntektene til kommunesektoren</a:t>
            </a:r>
          </a:p>
          <a:p>
            <a:r>
              <a:rPr lang="nb-NO" dirty="0"/>
              <a:t>38 mill. kroner til forvaltning og drift av helsenettet (post 70 Norsk Helsenett SF)</a:t>
            </a:r>
          </a:p>
          <a:p>
            <a:pPr marL="0" indent="0">
              <a:buNone/>
            </a:pPr>
            <a:endParaRPr lang="nb-NO" dirty="0"/>
          </a:p>
          <a:p>
            <a:endParaRPr lang="nb-NO" dirty="0"/>
          </a:p>
        </p:txBody>
      </p:sp>
      <p:sp>
        <p:nvSpPr>
          <p:cNvPr id="4" name="Plassholder for lysbildenummer 3"/>
          <p:cNvSpPr>
            <a:spLocks noGrp="1"/>
          </p:cNvSpPr>
          <p:nvPr>
            <p:ph type="sldNum" sz="quarter" idx="12"/>
          </p:nvPr>
        </p:nvSpPr>
        <p:spPr/>
        <p:txBody>
          <a:bodyPr/>
          <a:lstStyle/>
          <a:p>
            <a:fld id="{CBF60C1B-21D4-425B-89C8-B0A7AB09A1E4}" type="slidenum">
              <a:rPr lang="nb-NO">
                <a:solidFill>
                  <a:srgbClr val="000000">
                    <a:lumMod val="50000"/>
                    <a:lumOff val="50000"/>
                  </a:srgbClr>
                </a:solidFill>
              </a:rPr>
              <a:pPr/>
              <a:t>13</a:t>
            </a:fld>
            <a:endParaRPr lang="nb-NO" dirty="0">
              <a:solidFill>
                <a:srgbClr val="000000">
                  <a:lumMod val="50000"/>
                  <a:lumOff val="50000"/>
                </a:srgbClr>
              </a:solidFill>
            </a:endParaRPr>
          </a:p>
        </p:txBody>
      </p:sp>
      <p:sp>
        <p:nvSpPr>
          <p:cNvPr id="5" name="Plassholder for tekst 4"/>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71238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97745" y="85304"/>
            <a:ext cx="19585175" cy="2286000"/>
          </a:xfrm>
        </p:spPr>
        <p:txBody>
          <a:bodyPr/>
          <a:lstStyle/>
          <a:p>
            <a:r>
              <a:rPr lang="nb-NO" dirty="0"/>
              <a:t>Oversikt over flyttinger til post 72</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724435964"/>
              </p:ext>
            </p:extLst>
          </p:nvPr>
        </p:nvGraphicFramePr>
        <p:xfrm>
          <a:off x="2397745" y="2112810"/>
          <a:ext cx="19585174" cy="10521270"/>
        </p:xfrm>
        <a:graphic>
          <a:graphicData uri="http://schemas.openxmlformats.org/drawingml/2006/table">
            <a:tbl>
              <a:tblPr firstRow="1" firstCol="1" bandRow="1">
                <a:tableStyleId>{5C22544A-7EE6-4342-B048-85BDC9FD1C3A}</a:tableStyleId>
              </a:tblPr>
              <a:tblGrid>
                <a:gridCol w="4040374">
                  <a:extLst>
                    <a:ext uri="{9D8B030D-6E8A-4147-A177-3AD203B41FA5}">
                      <a16:colId xmlns:a16="http://schemas.microsoft.com/office/drawing/2014/main" val="299905960"/>
                    </a:ext>
                  </a:extLst>
                </a:gridCol>
                <a:gridCol w="9538076">
                  <a:extLst>
                    <a:ext uri="{9D8B030D-6E8A-4147-A177-3AD203B41FA5}">
                      <a16:colId xmlns:a16="http://schemas.microsoft.com/office/drawing/2014/main" val="3386769093"/>
                    </a:ext>
                  </a:extLst>
                </a:gridCol>
                <a:gridCol w="2824784">
                  <a:extLst>
                    <a:ext uri="{9D8B030D-6E8A-4147-A177-3AD203B41FA5}">
                      <a16:colId xmlns:a16="http://schemas.microsoft.com/office/drawing/2014/main" val="4013300963"/>
                    </a:ext>
                  </a:extLst>
                </a:gridCol>
                <a:gridCol w="3181940">
                  <a:extLst>
                    <a:ext uri="{9D8B030D-6E8A-4147-A177-3AD203B41FA5}">
                      <a16:colId xmlns:a16="http://schemas.microsoft.com/office/drawing/2014/main" val="2873779254"/>
                    </a:ext>
                  </a:extLst>
                </a:gridCol>
              </a:tblGrid>
              <a:tr h="714082">
                <a:tc>
                  <a:txBody>
                    <a:bodyPr/>
                    <a:lstStyle/>
                    <a:p>
                      <a:pPr algn="r">
                        <a:lnSpc>
                          <a:spcPct val="107000"/>
                        </a:lnSpc>
                        <a:spcAft>
                          <a:spcPts val="0"/>
                        </a:spcAft>
                      </a:pPr>
                      <a:r>
                        <a:rPr lang="nb-NO" sz="2400" dirty="0" err="1">
                          <a:effectLst/>
                        </a:rPr>
                        <a:t>Kap.post</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just">
                        <a:lnSpc>
                          <a:spcPct val="107000"/>
                        </a:lnSpc>
                        <a:spcAft>
                          <a:spcPts val="0"/>
                        </a:spcAft>
                      </a:pPr>
                      <a:r>
                        <a:rPr lang="nb-NO" sz="2800" dirty="0">
                          <a:effectLst/>
                        </a:rPr>
                        <a:t>Benevnelse</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effectLst/>
                        </a:rPr>
                        <a:t>2020</a:t>
                      </a:r>
                      <a:endParaRPr lang="nb-N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effectLst/>
                        </a:rPr>
                        <a:t>2021</a:t>
                      </a:r>
                      <a:endParaRPr lang="nb-NO"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2695513612"/>
                  </a:ext>
                </a:extLst>
              </a:tr>
              <a:tr h="707244">
                <a:tc>
                  <a:txBody>
                    <a:bodyPr/>
                    <a:lstStyle/>
                    <a:p>
                      <a:pPr algn="r">
                        <a:lnSpc>
                          <a:spcPct val="107000"/>
                        </a:lnSpc>
                        <a:spcAft>
                          <a:spcPts val="0"/>
                        </a:spcAft>
                      </a:pPr>
                      <a:r>
                        <a:rPr lang="nb-NO" sz="3600" dirty="0">
                          <a:effectLst/>
                        </a:rPr>
                        <a:t>701.21</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algn="l" defTabSz="914400" rtl="0" eaLnBrk="1" latinLnBrk="0" hangingPunct="1">
                        <a:lnSpc>
                          <a:spcPct val="107000"/>
                        </a:lnSpc>
                        <a:spcAft>
                          <a:spcPts val="0"/>
                        </a:spcAft>
                      </a:pPr>
                      <a:r>
                        <a:rPr lang="nb-NO" sz="2800" kern="1200" dirty="0">
                          <a:solidFill>
                            <a:schemeClr val="dk1"/>
                          </a:solidFill>
                          <a:effectLst/>
                          <a:latin typeface="+mn-lt"/>
                          <a:ea typeface="+mn-ea"/>
                          <a:cs typeface="+mn-cs"/>
                        </a:rPr>
                        <a:t>E-helse, helseregistre mv./Spesielle driftsutgifter </a:t>
                      </a:r>
                    </a:p>
                  </a:txBody>
                  <a:tcPr marL="137151" marR="137151" marT="0" marB="0"/>
                </a:tc>
                <a:tc>
                  <a:txBody>
                    <a:bodyPr/>
                    <a:lstStyle/>
                    <a:p>
                      <a:pPr algn="r">
                        <a:lnSpc>
                          <a:spcPct val="107000"/>
                        </a:lnSpc>
                        <a:spcAft>
                          <a:spcPts val="0"/>
                        </a:spcAft>
                      </a:pPr>
                      <a:r>
                        <a:rPr lang="nb-NO" sz="3200" dirty="0">
                          <a:solidFill>
                            <a:srgbClr val="FF0000"/>
                          </a:solidFill>
                          <a:effectLst/>
                        </a:rPr>
                        <a:t>-69</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-69</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1910339984"/>
                  </a:ext>
                </a:extLst>
              </a:tr>
              <a:tr h="707244">
                <a:tc>
                  <a:txBody>
                    <a:bodyPr/>
                    <a:lstStyle/>
                    <a:p>
                      <a:pPr algn="r">
                        <a:lnSpc>
                          <a:spcPct val="107000"/>
                        </a:lnSpc>
                        <a:spcAft>
                          <a:spcPts val="0"/>
                        </a:spcAft>
                      </a:pPr>
                      <a:r>
                        <a:rPr lang="nb-NO" sz="3600" dirty="0">
                          <a:effectLst/>
                        </a:rPr>
                        <a:t>701.70</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algn="l" defTabSz="914400" rtl="0" eaLnBrk="1" latinLnBrk="0" hangingPunct="1">
                        <a:lnSpc>
                          <a:spcPct val="107000"/>
                        </a:lnSpc>
                        <a:spcAft>
                          <a:spcPts val="0"/>
                        </a:spcAft>
                      </a:pPr>
                      <a:r>
                        <a:rPr lang="nb-NO" sz="2800" kern="1200" dirty="0">
                          <a:solidFill>
                            <a:schemeClr val="dk1"/>
                          </a:solidFill>
                          <a:effectLst/>
                          <a:latin typeface="+mn-lt"/>
                          <a:ea typeface="+mn-ea"/>
                          <a:cs typeface="+mn-cs"/>
                        </a:rPr>
                        <a:t>E-helse, helseregistre mv./Norsk helsenett SF</a:t>
                      </a:r>
                    </a:p>
                  </a:txBody>
                  <a:tcPr marL="137151" marR="137151" marT="0" marB="0"/>
                </a:tc>
                <a:tc>
                  <a:txBody>
                    <a:bodyPr/>
                    <a:lstStyle/>
                    <a:p>
                      <a:pPr algn="r">
                        <a:lnSpc>
                          <a:spcPct val="107000"/>
                        </a:lnSpc>
                        <a:spcAft>
                          <a:spcPts val="0"/>
                        </a:spcAft>
                      </a:pPr>
                      <a:r>
                        <a:rPr lang="nb-NO" sz="3200">
                          <a:solidFill>
                            <a:srgbClr val="FF0000"/>
                          </a:solidFill>
                          <a:effectLst/>
                        </a:rPr>
                        <a:t>-30</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-30</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3874659981"/>
                  </a:ext>
                </a:extLst>
              </a:tr>
              <a:tr h="954598">
                <a:tc>
                  <a:txBody>
                    <a:bodyPr/>
                    <a:lstStyle/>
                    <a:p>
                      <a:pPr algn="r">
                        <a:lnSpc>
                          <a:spcPct val="107000"/>
                        </a:lnSpc>
                        <a:spcAft>
                          <a:spcPts val="0"/>
                        </a:spcAft>
                      </a:pPr>
                      <a:r>
                        <a:rPr lang="nb-NO" sz="3600" dirty="0">
                          <a:effectLst/>
                        </a:rPr>
                        <a:t>732.21</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2800" kern="1200" dirty="0">
                          <a:solidFill>
                            <a:schemeClr val="dk1"/>
                          </a:solidFill>
                          <a:effectLst/>
                          <a:latin typeface="+mn-lt"/>
                          <a:ea typeface="+mn-ea"/>
                          <a:cs typeface="+mn-cs"/>
                        </a:rPr>
                        <a:t>Regionale helseforetak/Spesielle driftsutgifter</a:t>
                      </a:r>
                      <a:br>
                        <a:rPr lang="nb-NO" sz="2800" kern="1200" dirty="0">
                          <a:solidFill>
                            <a:schemeClr val="dk1"/>
                          </a:solidFill>
                          <a:effectLst/>
                          <a:latin typeface="+mn-lt"/>
                          <a:ea typeface="+mn-ea"/>
                          <a:cs typeface="+mn-cs"/>
                        </a:rPr>
                      </a:br>
                      <a:endParaRPr lang="nb-NO" sz="2800" kern="1200" dirty="0">
                        <a:solidFill>
                          <a:schemeClr val="dk1"/>
                        </a:solidFill>
                        <a:effectLst/>
                        <a:latin typeface="+mn-lt"/>
                        <a:ea typeface="+mn-ea"/>
                        <a:cs typeface="+mn-cs"/>
                      </a:endParaRPr>
                    </a:p>
                    <a:p>
                      <a:pPr marL="0" algn="l" defTabSz="914400" rtl="0" eaLnBrk="1" latinLnBrk="0" hangingPunct="1">
                        <a:lnSpc>
                          <a:spcPct val="107000"/>
                        </a:lnSpc>
                        <a:spcAft>
                          <a:spcPts val="0"/>
                        </a:spcAft>
                      </a:pPr>
                      <a:endParaRPr lang="nb-NO" sz="2800" kern="1200" dirty="0">
                        <a:solidFill>
                          <a:schemeClr val="dk1"/>
                        </a:solidFill>
                        <a:effectLst/>
                        <a:latin typeface="+mn-lt"/>
                        <a:ea typeface="+mn-ea"/>
                        <a:cs typeface="+mn-cs"/>
                      </a:endParaRPr>
                    </a:p>
                  </a:txBody>
                  <a:tcPr marL="137151" marR="137151" marT="0" marB="0"/>
                </a:tc>
                <a:tc>
                  <a:txBody>
                    <a:bodyPr/>
                    <a:lstStyle/>
                    <a:p>
                      <a:pPr algn="r">
                        <a:lnSpc>
                          <a:spcPct val="107000"/>
                        </a:lnSpc>
                        <a:spcAft>
                          <a:spcPts val="0"/>
                        </a:spcAft>
                      </a:pPr>
                      <a:r>
                        <a:rPr lang="nb-NO" sz="3200">
                          <a:solidFill>
                            <a:srgbClr val="FF0000"/>
                          </a:solidFill>
                          <a:effectLst/>
                        </a:rPr>
                        <a:t>-40</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-40</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2890334775"/>
                  </a:ext>
                </a:extLst>
              </a:tr>
              <a:tr h="707244">
                <a:tc>
                  <a:txBody>
                    <a:bodyPr/>
                    <a:lstStyle/>
                    <a:p>
                      <a:pPr algn="r">
                        <a:lnSpc>
                          <a:spcPct val="107000"/>
                        </a:lnSpc>
                        <a:spcAft>
                          <a:spcPts val="0"/>
                        </a:spcAft>
                      </a:pPr>
                      <a:r>
                        <a:rPr lang="nb-NO" sz="3600" dirty="0">
                          <a:effectLst/>
                        </a:rPr>
                        <a:t>732.72</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algn="l" defTabSz="914400" rtl="0" eaLnBrk="1" latinLnBrk="0" hangingPunct="1">
                        <a:lnSpc>
                          <a:spcPct val="107000"/>
                        </a:lnSpc>
                        <a:spcAft>
                          <a:spcPts val="0"/>
                        </a:spcAft>
                      </a:pPr>
                      <a:r>
                        <a:rPr lang="nb-NO" sz="2800" kern="1200" dirty="0">
                          <a:solidFill>
                            <a:schemeClr val="dk1"/>
                          </a:solidFill>
                          <a:effectLst/>
                          <a:latin typeface="+mn-lt"/>
                          <a:ea typeface="+mn-ea"/>
                          <a:cs typeface="+mn-cs"/>
                        </a:rPr>
                        <a:t>Regionale helseforetak/Helse Sør-Øst RHF </a:t>
                      </a:r>
                    </a:p>
                  </a:txBody>
                  <a:tcPr marL="137151" marR="137151" marT="0" marB="0"/>
                </a:tc>
                <a:tc>
                  <a:txBody>
                    <a:bodyPr/>
                    <a:lstStyle/>
                    <a:p>
                      <a:pPr algn="r">
                        <a:lnSpc>
                          <a:spcPct val="107000"/>
                        </a:lnSpc>
                        <a:spcAft>
                          <a:spcPts val="0"/>
                        </a:spcAft>
                      </a:pPr>
                      <a:r>
                        <a:rPr lang="nb-NO" sz="3200">
                          <a:solidFill>
                            <a:srgbClr val="FF0000"/>
                          </a:solidFill>
                          <a:effectLst/>
                        </a:rPr>
                        <a:t>-41,462</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-41,462</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1569016085"/>
                  </a:ext>
                </a:extLst>
              </a:tr>
              <a:tr h="707244">
                <a:tc>
                  <a:txBody>
                    <a:bodyPr/>
                    <a:lstStyle/>
                    <a:p>
                      <a:pPr algn="r">
                        <a:lnSpc>
                          <a:spcPct val="107000"/>
                        </a:lnSpc>
                        <a:spcAft>
                          <a:spcPts val="0"/>
                        </a:spcAft>
                      </a:pPr>
                      <a:r>
                        <a:rPr lang="nb-NO" sz="3600" dirty="0">
                          <a:effectLst/>
                        </a:rPr>
                        <a:t>732.73</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algn="l" defTabSz="914400" rtl="0" eaLnBrk="1" latinLnBrk="0" hangingPunct="1">
                        <a:lnSpc>
                          <a:spcPct val="107000"/>
                        </a:lnSpc>
                        <a:spcAft>
                          <a:spcPts val="0"/>
                        </a:spcAft>
                      </a:pPr>
                      <a:r>
                        <a:rPr lang="nb-NO" sz="2800" kern="1200" dirty="0">
                          <a:solidFill>
                            <a:schemeClr val="dk1"/>
                          </a:solidFill>
                          <a:effectLst/>
                          <a:latin typeface="+mn-lt"/>
                          <a:ea typeface="+mn-ea"/>
                          <a:cs typeface="+mn-cs"/>
                        </a:rPr>
                        <a:t>Regionale helseforetak/Helse Vest RHF</a:t>
                      </a:r>
                    </a:p>
                  </a:txBody>
                  <a:tcPr marL="137151" marR="137151" marT="0" marB="0"/>
                </a:tc>
                <a:tc>
                  <a:txBody>
                    <a:bodyPr/>
                    <a:lstStyle/>
                    <a:p>
                      <a:pPr algn="r">
                        <a:lnSpc>
                          <a:spcPct val="107000"/>
                        </a:lnSpc>
                        <a:spcAft>
                          <a:spcPts val="0"/>
                        </a:spcAft>
                      </a:pPr>
                      <a:r>
                        <a:rPr lang="nb-NO" sz="3200">
                          <a:solidFill>
                            <a:srgbClr val="FF0000"/>
                          </a:solidFill>
                          <a:effectLst/>
                        </a:rPr>
                        <a:t>-14,547</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-14,547</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1666426453"/>
                  </a:ext>
                </a:extLst>
              </a:tr>
              <a:tr h="707244">
                <a:tc>
                  <a:txBody>
                    <a:bodyPr/>
                    <a:lstStyle/>
                    <a:p>
                      <a:pPr algn="r">
                        <a:lnSpc>
                          <a:spcPct val="107000"/>
                        </a:lnSpc>
                        <a:spcAft>
                          <a:spcPts val="0"/>
                        </a:spcAft>
                      </a:pPr>
                      <a:r>
                        <a:rPr lang="nb-NO" sz="3600" dirty="0">
                          <a:effectLst/>
                        </a:rPr>
                        <a:t>732.74</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nSpc>
                          <a:spcPct val="107000"/>
                        </a:lnSpc>
                        <a:spcAft>
                          <a:spcPts val="0"/>
                        </a:spcAft>
                      </a:pPr>
                      <a:r>
                        <a:rPr lang="nb-NO" sz="2800" dirty="0">
                          <a:effectLst/>
                        </a:rPr>
                        <a:t>Regionale helseforetak/Helse Midt- Norge  RHF</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a:solidFill>
                            <a:srgbClr val="FF0000"/>
                          </a:solidFill>
                          <a:effectLst/>
                        </a:rPr>
                        <a:t>-11,023</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-11,023</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3879699518"/>
                  </a:ext>
                </a:extLst>
              </a:tr>
              <a:tr h="707244">
                <a:tc>
                  <a:txBody>
                    <a:bodyPr/>
                    <a:lstStyle/>
                    <a:p>
                      <a:pPr algn="r">
                        <a:lnSpc>
                          <a:spcPct val="107000"/>
                        </a:lnSpc>
                        <a:spcAft>
                          <a:spcPts val="0"/>
                        </a:spcAft>
                      </a:pPr>
                      <a:r>
                        <a:rPr lang="nb-NO" sz="3600" dirty="0">
                          <a:effectLst/>
                        </a:rPr>
                        <a:t>732.75</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nSpc>
                          <a:spcPct val="107000"/>
                        </a:lnSpc>
                        <a:spcAft>
                          <a:spcPts val="0"/>
                        </a:spcAft>
                      </a:pPr>
                      <a:r>
                        <a:rPr lang="nb-NO" sz="2800" dirty="0">
                          <a:effectLst/>
                        </a:rPr>
                        <a:t>Regionale helseforetak/Helse Nord RHF</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a:solidFill>
                            <a:srgbClr val="FF0000"/>
                          </a:solidFill>
                          <a:effectLst/>
                        </a:rPr>
                        <a:t>-9,868</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-9,868</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2798311083"/>
                  </a:ext>
                </a:extLst>
              </a:tr>
              <a:tr h="707244">
                <a:tc>
                  <a:txBody>
                    <a:bodyPr/>
                    <a:lstStyle/>
                    <a:p>
                      <a:pPr algn="r">
                        <a:lnSpc>
                          <a:spcPct val="107000"/>
                        </a:lnSpc>
                        <a:spcAft>
                          <a:spcPts val="0"/>
                        </a:spcAft>
                      </a:pPr>
                      <a:r>
                        <a:rPr lang="nb-NO" sz="3600" dirty="0">
                          <a:effectLst/>
                        </a:rPr>
                        <a:t>740.21</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2800" kern="1200" dirty="0">
                          <a:solidFill>
                            <a:schemeClr val="dk1"/>
                          </a:solidFill>
                          <a:effectLst/>
                          <a:latin typeface="+mn-lt"/>
                          <a:ea typeface="+mn-ea"/>
                          <a:cs typeface="+mn-cs"/>
                        </a:rPr>
                        <a:t>Helsedirektoratet/Spesielle driftsutgifter </a:t>
                      </a:r>
                      <a:br>
                        <a:rPr lang="nb-NO" sz="2800" kern="1200" dirty="0">
                          <a:solidFill>
                            <a:schemeClr val="dk1"/>
                          </a:solidFill>
                          <a:effectLst/>
                          <a:latin typeface="+mn-lt"/>
                          <a:ea typeface="+mn-ea"/>
                          <a:cs typeface="+mn-cs"/>
                        </a:rPr>
                      </a:br>
                      <a:endParaRPr lang="nb-NO" sz="2800" kern="1200" dirty="0">
                        <a:solidFill>
                          <a:schemeClr val="dk1"/>
                        </a:solidFill>
                        <a:effectLst/>
                        <a:latin typeface="+mn-lt"/>
                        <a:ea typeface="+mn-ea"/>
                        <a:cs typeface="+mn-cs"/>
                      </a:endParaRPr>
                    </a:p>
                  </a:txBody>
                  <a:tcPr marL="137151" marR="137151" marT="0" marB="0"/>
                </a:tc>
                <a:tc>
                  <a:txBody>
                    <a:bodyPr/>
                    <a:lstStyle/>
                    <a:p>
                      <a:pPr algn="r">
                        <a:lnSpc>
                          <a:spcPct val="107000"/>
                        </a:lnSpc>
                        <a:spcAft>
                          <a:spcPts val="0"/>
                        </a:spcAft>
                      </a:pPr>
                      <a:r>
                        <a:rPr lang="nb-NO" sz="3200">
                          <a:solidFill>
                            <a:srgbClr val="FF0000"/>
                          </a:solidFill>
                          <a:effectLst/>
                        </a:rPr>
                        <a:t>-19,8</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-19,8</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3119264935"/>
                  </a:ext>
                </a:extLst>
              </a:tr>
              <a:tr h="707244">
                <a:tc>
                  <a:txBody>
                    <a:bodyPr/>
                    <a:lstStyle/>
                    <a:p>
                      <a:pPr algn="r">
                        <a:lnSpc>
                          <a:spcPct val="107000"/>
                        </a:lnSpc>
                        <a:spcAft>
                          <a:spcPts val="0"/>
                        </a:spcAft>
                      </a:pPr>
                      <a:r>
                        <a:rPr lang="nb-NO" sz="3600" dirty="0">
                          <a:effectLst/>
                        </a:rPr>
                        <a:t>744.01</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algn="l" defTabSz="914400" rtl="0" eaLnBrk="1" latinLnBrk="0" hangingPunct="1">
                        <a:lnSpc>
                          <a:spcPct val="107000"/>
                        </a:lnSpc>
                        <a:spcAft>
                          <a:spcPts val="0"/>
                        </a:spcAft>
                      </a:pPr>
                      <a:r>
                        <a:rPr lang="nb-NO" sz="2800" kern="1200" dirty="0">
                          <a:solidFill>
                            <a:schemeClr val="dk1"/>
                          </a:solidFill>
                          <a:effectLst/>
                          <a:latin typeface="+mn-lt"/>
                          <a:ea typeface="+mn-ea"/>
                          <a:cs typeface="+mn-cs"/>
                        </a:rPr>
                        <a:t>Direktoratet for e-helse/Driftsutgifter </a:t>
                      </a:r>
                      <a:br>
                        <a:rPr lang="nb-NO" sz="2800" kern="1200" dirty="0">
                          <a:solidFill>
                            <a:schemeClr val="dk1"/>
                          </a:solidFill>
                          <a:effectLst/>
                          <a:latin typeface="+mn-lt"/>
                          <a:ea typeface="+mn-ea"/>
                          <a:cs typeface="+mn-cs"/>
                        </a:rPr>
                      </a:br>
                      <a:endParaRPr lang="nb-NO" sz="2800" kern="1200" dirty="0">
                        <a:solidFill>
                          <a:schemeClr val="dk1"/>
                        </a:solidFill>
                        <a:effectLst/>
                        <a:latin typeface="+mn-lt"/>
                        <a:ea typeface="+mn-ea"/>
                        <a:cs typeface="+mn-cs"/>
                      </a:endParaRPr>
                    </a:p>
                  </a:txBody>
                  <a:tcPr marL="137151" marR="137151" marT="0" marB="0"/>
                </a:tc>
                <a:tc>
                  <a:txBody>
                    <a:bodyPr/>
                    <a:lstStyle/>
                    <a:p>
                      <a:pPr algn="r">
                        <a:lnSpc>
                          <a:spcPct val="107000"/>
                        </a:lnSpc>
                        <a:spcAft>
                          <a:spcPts val="0"/>
                        </a:spcAft>
                      </a:pPr>
                      <a:r>
                        <a:rPr lang="nb-NO" sz="3200">
                          <a:solidFill>
                            <a:srgbClr val="FF0000"/>
                          </a:solidFill>
                          <a:effectLst/>
                        </a:rPr>
                        <a:t>-40</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a:solidFill>
                            <a:srgbClr val="FF0000"/>
                          </a:solidFill>
                          <a:effectLst/>
                        </a:rPr>
                        <a:t>-40</a:t>
                      </a:r>
                      <a:endParaRPr lang="nb-NO"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1432982971"/>
                  </a:ext>
                </a:extLst>
              </a:tr>
              <a:tr h="707244">
                <a:tc>
                  <a:txBody>
                    <a:bodyPr/>
                    <a:lstStyle/>
                    <a:p>
                      <a:pPr algn="r">
                        <a:lnSpc>
                          <a:spcPct val="107000"/>
                        </a:lnSpc>
                        <a:spcAft>
                          <a:spcPts val="0"/>
                        </a:spcAft>
                      </a:pPr>
                      <a:r>
                        <a:rPr lang="nb-NO" sz="3600" dirty="0">
                          <a:effectLst/>
                        </a:rPr>
                        <a:t>744.21</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2800" kern="1200" dirty="0">
                          <a:solidFill>
                            <a:schemeClr val="dk1"/>
                          </a:solidFill>
                          <a:effectLst/>
                          <a:latin typeface="+mn-lt"/>
                          <a:ea typeface="+mn-ea"/>
                          <a:cs typeface="+mn-cs"/>
                        </a:rPr>
                        <a:t>Direktoratet for e-helse/Spesielle driftsutgifter </a:t>
                      </a:r>
                      <a:br>
                        <a:rPr lang="nb-NO" sz="2800" kern="1200" dirty="0">
                          <a:solidFill>
                            <a:schemeClr val="dk1"/>
                          </a:solidFill>
                          <a:effectLst/>
                          <a:latin typeface="+mn-lt"/>
                          <a:ea typeface="+mn-ea"/>
                          <a:cs typeface="+mn-cs"/>
                        </a:rPr>
                      </a:br>
                      <a:endParaRPr lang="nb-NO" sz="2800" kern="1200" dirty="0">
                        <a:solidFill>
                          <a:schemeClr val="dk1"/>
                        </a:solidFill>
                        <a:effectLst/>
                        <a:latin typeface="+mn-lt"/>
                        <a:ea typeface="+mn-ea"/>
                        <a:cs typeface="+mn-cs"/>
                      </a:endParaRPr>
                    </a:p>
                  </a:txBody>
                  <a:tcPr marL="137151" marR="137151" marT="0" marB="0"/>
                </a:tc>
                <a:tc>
                  <a:txBody>
                    <a:bodyPr/>
                    <a:lstStyle/>
                    <a:p>
                      <a:pPr algn="r">
                        <a:lnSpc>
                          <a:spcPct val="107000"/>
                        </a:lnSpc>
                        <a:spcAft>
                          <a:spcPts val="0"/>
                        </a:spcAft>
                      </a:pPr>
                      <a:r>
                        <a:rPr lang="nb-NO" sz="3200" dirty="0">
                          <a:solidFill>
                            <a:srgbClr val="FF0000"/>
                          </a:solidFill>
                          <a:effectLst/>
                        </a:rPr>
                        <a:t>-85,3</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dirty="0">
                          <a:solidFill>
                            <a:srgbClr val="FF0000"/>
                          </a:solidFill>
                          <a:effectLst/>
                        </a:rPr>
                        <a:t>-85,3</a:t>
                      </a:r>
                      <a:endPar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309443127"/>
                  </a:ext>
                </a:extLst>
              </a:tr>
              <a:tr h="707244">
                <a:tc>
                  <a:txBody>
                    <a:bodyPr/>
                    <a:lstStyle/>
                    <a:p>
                      <a:pPr algn="r">
                        <a:lnSpc>
                          <a:spcPct val="107000"/>
                        </a:lnSpc>
                        <a:spcAft>
                          <a:spcPts val="0"/>
                        </a:spcAft>
                      </a:pPr>
                      <a:r>
                        <a:rPr lang="nb-NO" sz="4000" dirty="0">
                          <a:effectLst/>
                          <a:latin typeface="Calibri" panose="020F0502020204030204" pitchFamily="34" charset="0"/>
                          <a:ea typeface="Calibri" panose="020F0502020204030204" pitchFamily="34" charset="0"/>
                          <a:cs typeface="Times New Roman" panose="02020603050405020304" pitchFamily="18" charset="0"/>
                        </a:rPr>
                        <a:t>1633.01</a:t>
                      </a:r>
                    </a:p>
                  </a:txBody>
                  <a:tcPr marL="137151" marR="13715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2800" kern="1200" dirty="0">
                          <a:solidFill>
                            <a:schemeClr val="dk1"/>
                          </a:solidFill>
                          <a:effectLst/>
                          <a:latin typeface="+mn-lt"/>
                          <a:ea typeface="+mn-ea"/>
                          <a:cs typeface="+mn-cs"/>
                        </a:rPr>
                        <a:t>Nettoordning, statlig betalt merverdiavgift/ Driftsutgifter, overslagsbevilgning  </a:t>
                      </a:r>
                    </a:p>
                  </a:txBody>
                  <a:tcPr marL="137151" marR="137151" marT="0" marB="0"/>
                </a:tc>
                <a:tc>
                  <a:txBody>
                    <a:bodyPr/>
                    <a:lstStyle/>
                    <a:p>
                      <a:pPr algn="r">
                        <a:lnSpc>
                          <a:spcPct val="107000"/>
                        </a:lnSpc>
                        <a:spcAft>
                          <a:spcPts val="0"/>
                        </a:spcAft>
                      </a:pPr>
                      <a:r>
                        <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137151" marR="137151" marT="0" marB="0"/>
                </a:tc>
                <a:tc>
                  <a:txBody>
                    <a:bodyPr/>
                    <a:lstStyle/>
                    <a:p>
                      <a:pPr algn="r">
                        <a:lnSpc>
                          <a:spcPct val="107000"/>
                        </a:lnSpc>
                        <a:spcAft>
                          <a:spcPts val="0"/>
                        </a:spcAft>
                      </a:pPr>
                      <a:r>
                        <a:rPr lang="nb-NO"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137151" marR="137151" marT="0" marB="0"/>
                </a:tc>
                <a:extLst>
                  <a:ext uri="{0D108BD9-81ED-4DB2-BD59-A6C34878D82A}">
                    <a16:rowId xmlns:a16="http://schemas.microsoft.com/office/drawing/2014/main" val="3551085142"/>
                  </a:ext>
                </a:extLst>
              </a:tr>
              <a:tr h="707244">
                <a:tc>
                  <a:txBody>
                    <a:bodyPr/>
                    <a:lstStyle/>
                    <a:p>
                      <a:pPr algn="r">
                        <a:lnSpc>
                          <a:spcPct val="107000"/>
                        </a:lnSpc>
                        <a:spcAft>
                          <a:spcPts val="0"/>
                        </a:spcAft>
                      </a:pPr>
                      <a:r>
                        <a:rPr lang="nb-NO" sz="3600" b="1" dirty="0">
                          <a:effectLst/>
                        </a:rPr>
                        <a:t>701.72</a:t>
                      </a:r>
                      <a:endParaRPr lang="nb-NO" sz="4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2800" b="1" kern="1200" dirty="0">
                          <a:solidFill>
                            <a:schemeClr val="dk1"/>
                          </a:solidFill>
                          <a:effectLst/>
                          <a:latin typeface="+mn-lt"/>
                          <a:ea typeface="+mn-ea"/>
                          <a:cs typeface="+mn-cs"/>
                        </a:rPr>
                        <a:t>E-helse, helseregistre mv/Nasjonal tjenesteleverandør</a:t>
                      </a:r>
                    </a:p>
                  </a:txBody>
                  <a:tcPr marL="137151" marR="137151" marT="0" marB="0"/>
                </a:tc>
                <a:tc>
                  <a:txBody>
                    <a:bodyPr/>
                    <a:lstStyle/>
                    <a:p>
                      <a:pPr algn="r">
                        <a:lnSpc>
                          <a:spcPct val="107000"/>
                        </a:lnSpc>
                        <a:spcAft>
                          <a:spcPts val="0"/>
                        </a:spcAft>
                      </a:pPr>
                      <a:r>
                        <a:rPr lang="nb-NO" sz="3200" b="1" dirty="0">
                          <a:effectLst/>
                        </a:rPr>
                        <a:t>387</a:t>
                      </a:r>
                      <a:endParaRPr lang="nb-NO"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tc>
                  <a:txBody>
                    <a:bodyPr/>
                    <a:lstStyle/>
                    <a:p>
                      <a:pPr algn="r">
                        <a:lnSpc>
                          <a:spcPct val="107000"/>
                        </a:lnSpc>
                        <a:spcAft>
                          <a:spcPts val="0"/>
                        </a:spcAft>
                      </a:pPr>
                      <a:r>
                        <a:rPr lang="nb-NO" sz="3200" b="1" dirty="0">
                          <a:effectLst/>
                        </a:rPr>
                        <a:t>387</a:t>
                      </a:r>
                      <a:endParaRPr lang="nb-NO"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51" marR="137151" marT="0" marB="0"/>
                </a:tc>
                <a:extLst>
                  <a:ext uri="{0D108BD9-81ED-4DB2-BD59-A6C34878D82A}">
                    <a16:rowId xmlns:a16="http://schemas.microsoft.com/office/drawing/2014/main" val="3106839664"/>
                  </a:ext>
                </a:extLst>
              </a:tr>
            </a:tbl>
          </a:graphicData>
        </a:graphic>
      </p:graphicFrame>
      <p:sp>
        <p:nvSpPr>
          <p:cNvPr id="4" name="Plassholder for lysbildenummer 3"/>
          <p:cNvSpPr>
            <a:spLocks noGrp="1"/>
          </p:cNvSpPr>
          <p:nvPr>
            <p:ph type="sldNum" sz="quarter" idx="4"/>
          </p:nvPr>
        </p:nvSpPr>
        <p:spPr/>
        <p:txBody>
          <a:bodyPr/>
          <a:lstStyle/>
          <a:p>
            <a:pPr>
              <a:defRPr/>
            </a:pPr>
            <a:fld id="{915A8C69-1E23-4468-AC94-010B558DD334}" type="slidenum">
              <a:rPr lang="nb-NO">
                <a:solidFill>
                  <a:srgbClr val="000000"/>
                </a:solidFill>
              </a:rPr>
              <a:pPr>
                <a:defRPr/>
              </a:pPr>
              <a:t>14</a:t>
            </a:fld>
            <a:endParaRPr lang="nb-NO" dirty="0">
              <a:solidFill>
                <a:srgbClr val="000000"/>
              </a:solidFill>
            </a:endParaRPr>
          </a:p>
        </p:txBody>
      </p:sp>
    </p:spTree>
    <p:extLst>
      <p:ext uri="{BB962C8B-B14F-4D97-AF65-F5344CB8AC3E}">
        <p14:creationId xmlns:p14="http://schemas.microsoft.com/office/powerpoint/2010/main" val="86982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53AFEA-D0FB-4E49-80BD-DC0497F25CB7}"/>
              </a:ext>
            </a:extLst>
          </p:cNvPr>
          <p:cNvSpPr>
            <a:spLocks noGrp="1"/>
          </p:cNvSpPr>
          <p:nvPr>
            <p:ph type="title"/>
          </p:nvPr>
        </p:nvSpPr>
        <p:spPr>
          <a:xfrm>
            <a:off x="3048001" y="6021190"/>
            <a:ext cx="16926560" cy="1673620"/>
          </a:xfrm>
        </p:spPr>
        <p:txBody>
          <a:bodyPr>
            <a:noAutofit/>
          </a:bodyPr>
          <a:lstStyle/>
          <a:p>
            <a:pPr algn="ctr"/>
            <a:r>
              <a:rPr lang="nb-NO" sz="6600" dirty="0"/>
              <a:t>Spørsmål til dette?</a:t>
            </a:r>
            <a:br>
              <a:rPr lang="nb-NO" sz="6600" dirty="0"/>
            </a:br>
            <a:br>
              <a:rPr lang="nb-NO" sz="6600" dirty="0"/>
            </a:br>
            <a:br>
              <a:rPr lang="nb-NO" sz="6600" dirty="0"/>
            </a:br>
            <a:br>
              <a:rPr lang="nb-NO" sz="6600" dirty="0"/>
            </a:br>
            <a:br>
              <a:rPr lang="nb-NO" sz="6600" dirty="0"/>
            </a:br>
            <a:r>
              <a:rPr lang="nb-NO" sz="6600" dirty="0"/>
              <a:t>..Nå, over til saksunderlaget fra Norsk helsenett</a:t>
            </a:r>
          </a:p>
        </p:txBody>
      </p:sp>
      <p:sp>
        <p:nvSpPr>
          <p:cNvPr id="5" name="Plassholder for lysbildenummer 4">
            <a:extLst>
              <a:ext uri="{FF2B5EF4-FFF2-40B4-BE49-F238E27FC236}">
                <a16:creationId xmlns:a16="http://schemas.microsoft.com/office/drawing/2014/main" id="{98B9FCE2-6854-4A91-90D1-2099A525E603}"/>
              </a:ext>
            </a:extLst>
          </p:cNvPr>
          <p:cNvSpPr>
            <a:spLocks noGrp="1"/>
          </p:cNvSpPr>
          <p:nvPr>
            <p:ph type="sldNum" sz="quarter" idx="16"/>
          </p:nvPr>
        </p:nvSpPr>
        <p:spPr/>
        <p:txBody>
          <a:bodyPr/>
          <a:lstStyle/>
          <a:p>
            <a:r>
              <a:rPr lang="nb-NO"/>
              <a:t> Side </a:t>
            </a:r>
            <a:fld id="{5751DFAA-887F-4071-8EAD-E8CA316FCF06}" type="slidenum">
              <a:rPr lang="nb-NO" smtClean="0"/>
              <a:pPr/>
              <a:t>15</a:t>
            </a:fld>
            <a:endParaRPr lang="nb-NO" dirty="0"/>
          </a:p>
        </p:txBody>
      </p:sp>
    </p:spTree>
    <p:extLst>
      <p:ext uri="{BB962C8B-B14F-4D97-AF65-F5344CB8AC3E}">
        <p14:creationId xmlns:p14="http://schemas.microsoft.com/office/powerpoint/2010/main" val="217015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382BD5-588A-4A7A-A61C-DA581F695715}"/>
              </a:ext>
            </a:extLst>
          </p:cNvPr>
          <p:cNvSpPr>
            <a:spLocks noGrp="1"/>
          </p:cNvSpPr>
          <p:nvPr>
            <p:ph type="title"/>
          </p:nvPr>
        </p:nvSpPr>
        <p:spPr/>
        <p:txBody>
          <a:bodyPr>
            <a:normAutofit/>
          </a:bodyPr>
          <a:lstStyle/>
          <a:p>
            <a:r>
              <a:rPr lang="nb-NO" dirty="0"/>
              <a:t>Grunnlagsmateriale fra NHN, kapittel 1 og 2</a:t>
            </a:r>
          </a:p>
        </p:txBody>
      </p:sp>
      <p:sp>
        <p:nvSpPr>
          <p:cNvPr id="3" name="Plassholder for innhold 2">
            <a:extLst>
              <a:ext uri="{FF2B5EF4-FFF2-40B4-BE49-F238E27FC236}">
                <a16:creationId xmlns:a16="http://schemas.microsoft.com/office/drawing/2014/main" id="{EF4C0362-0879-498E-9C7A-D2FC5C5432D2}"/>
              </a:ext>
            </a:extLst>
          </p:cNvPr>
          <p:cNvSpPr>
            <a:spLocks noGrp="1"/>
          </p:cNvSpPr>
          <p:nvPr>
            <p:ph idx="1"/>
          </p:nvPr>
        </p:nvSpPr>
        <p:spPr/>
        <p:txBody>
          <a:bodyPr/>
          <a:lstStyle/>
          <a:p>
            <a:r>
              <a:rPr lang="nb-NO" dirty="0"/>
              <a:t>Teknisk beregningsutvalg hadde i konstituerende 5. februar møte flere spørsmål knyttet til timekostnader, bemanningsstrategi, konsulentbruk, krav til margin og avskrivninger mv.</a:t>
            </a:r>
          </a:p>
          <a:p>
            <a:endParaRPr lang="nb-NO" dirty="0"/>
          </a:p>
          <a:p>
            <a:r>
              <a:rPr lang="nb-NO" dirty="0"/>
              <a:t>Vi åpner for en runde med spørsmål eller kommentarer til </a:t>
            </a:r>
            <a:r>
              <a:rPr lang="nb-NO" dirty="0" err="1"/>
              <a:t>NHNs</a:t>
            </a:r>
            <a:r>
              <a:rPr lang="nb-NO" dirty="0"/>
              <a:t> redegjørelse for disse forholdene i utsendte </a:t>
            </a:r>
            <a:r>
              <a:rPr lang="nb-NO" dirty="0" err="1"/>
              <a:t>saksnotat</a:t>
            </a:r>
            <a:endParaRPr lang="nb-NO" dirty="0"/>
          </a:p>
        </p:txBody>
      </p:sp>
      <p:sp>
        <p:nvSpPr>
          <p:cNvPr id="4" name="Plassholder for lysbildenummer 3">
            <a:extLst>
              <a:ext uri="{FF2B5EF4-FFF2-40B4-BE49-F238E27FC236}">
                <a16:creationId xmlns:a16="http://schemas.microsoft.com/office/drawing/2014/main" id="{8EEA2B14-66BD-4910-97A3-6C1F89DB75FC}"/>
              </a:ext>
            </a:extLst>
          </p:cNvPr>
          <p:cNvSpPr>
            <a:spLocks noGrp="1"/>
          </p:cNvSpPr>
          <p:nvPr>
            <p:ph type="sldNum" sz="quarter" idx="16"/>
          </p:nvPr>
        </p:nvSpPr>
        <p:spPr/>
        <p:txBody>
          <a:bodyPr/>
          <a:lstStyle/>
          <a:p>
            <a:r>
              <a:rPr lang="nb-NO"/>
              <a:t> Side </a:t>
            </a:r>
            <a:fld id="{5751DFAA-887F-4071-8EAD-E8CA316FCF06}" type="slidenum">
              <a:rPr lang="nb-NO" smtClean="0"/>
              <a:pPr/>
              <a:t>16</a:t>
            </a:fld>
            <a:endParaRPr lang="nb-NO" dirty="0"/>
          </a:p>
        </p:txBody>
      </p:sp>
    </p:spTree>
    <p:extLst>
      <p:ext uri="{BB962C8B-B14F-4D97-AF65-F5344CB8AC3E}">
        <p14:creationId xmlns:p14="http://schemas.microsoft.com/office/powerpoint/2010/main" val="276636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53AFEA-D0FB-4E49-80BD-DC0497F25CB7}"/>
              </a:ext>
            </a:extLst>
          </p:cNvPr>
          <p:cNvSpPr>
            <a:spLocks noGrp="1"/>
          </p:cNvSpPr>
          <p:nvPr>
            <p:ph type="title"/>
          </p:nvPr>
        </p:nvSpPr>
        <p:spPr>
          <a:xfrm>
            <a:off x="3048001" y="6021190"/>
            <a:ext cx="16926560" cy="1673620"/>
          </a:xfrm>
        </p:spPr>
        <p:txBody>
          <a:bodyPr>
            <a:noAutofit/>
          </a:bodyPr>
          <a:lstStyle/>
          <a:p>
            <a:pPr algn="ctr"/>
            <a:r>
              <a:rPr lang="nb-NO" sz="6600" dirty="0"/>
              <a:t>Over til Norsk Helsenett</a:t>
            </a:r>
            <a:br>
              <a:rPr lang="nb-NO" sz="6600" dirty="0"/>
            </a:br>
            <a:br>
              <a:rPr lang="nb-NO" sz="6600" dirty="0"/>
            </a:br>
            <a:br>
              <a:rPr lang="nb-NO" sz="6600" dirty="0"/>
            </a:br>
            <a:br>
              <a:rPr lang="nb-NO" sz="6600" dirty="0"/>
            </a:br>
            <a:br>
              <a:rPr lang="nb-NO" sz="6600" dirty="0"/>
            </a:br>
            <a:r>
              <a:rPr lang="nb-NO" sz="6600" dirty="0"/>
              <a:t>Gjennomgang av tallene i 2020-budsjettet</a:t>
            </a:r>
          </a:p>
        </p:txBody>
      </p:sp>
      <p:sp>
        <p:nvSpPr>
          <p:cNvPr id="5" name="Plassholder for lysbildenummer 4">
            <a:extLst>
              <a:ext uri="{FF2B5EF4-FFF2-40B4-BE49-F238E27FC236}">
                <a16:creationId xmlns:a16="http://schemas.microsoft.com/office/drawing/2014/main" id="{98B9FCE2-6854-4A91-90D1-2099A525E603}"/>
              </a:ext>
            </a:extLst>
          </p:cNvPr>
          <p:cNvSpPr>
            <a:spLocks noGrp="1"/>
          </p:cNvSpPr>
          <p:nvPr>
            <p:ph type="sldNum" sz="quarter" idx="16"/>
          </p:nvPr>
        </p:nvSpPr>
        <p:spPr/>
        <p:txBody>
          <a:bodyPr/>
          <a:lstStyle/>
          <a:p>
            <a:r>
              <a:rPr lang="nb-NO"/>
              <a:t> Side </a:t>
            </a:r>
            <a:fld id="{5751DFAA-887F-4071-8EAD-E8CA316FCF06}" type="slidenum">
              <a:rPr lang="nb-NO" smtClean="0"/>
              <a:pPr/>
              <a:t>17</a:t>
            </a:fld>
            <a:endParaRPr lang="nb-NO" dirty="0"/>
          </a:p>
        </p:txBody>
      </p:sp>
    </p:spTree>
    <p:extLst>
      <p:ext uri="{BB962C8B-B14F-4D97-AF65-F5344CB8AC3E}">
        <p14:creationId xmlns:p14="http://schemas.microsoft.com/office/powerpoint/2010/main" val="270622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382BD5-588A-4A7A-A61C-DA581F695715}"/>
              </a:ext>
            </a:extLst>
          </p:cNvPr>
          <p:cNvSpPr>
            <a:spLocks noGrp="1"/>
          </p:cNvSpPr>
          <p:nvPr>
            <p:ph type="title"/>
          </p:nvPr>
        </p:nvSpPr>
        <p:spPr/>
        <p:txBody>
          <a:bodyPr>
            <a:normAutofit fontScale="90000"/>
          </a:bodyPr>
          <a:lstStyle/>
          <a:p>
            <a:r>
              <a:rPr lang="nb-NO" dirty="0"/>
              <a:t>Vurdere tallgrunnlaget som ligger til grunn for samfinansiering av nasjonale e-helseløsninger i 2020-budsjettet</a:t>
            </a:r>
          </a:p>
        </p:txBody>
      </p:sp>
      <p:sp>
        <p:nvSpPr>
          <p:cNvPr id="3" name="Plassholder for innhold 2">
            <a:extLst>
              <a:ext uri="{FF2B5EF4-FFF2-40B4-BE49-F238E27FC236}">
                <a16:creationId xmlns:a16="http://schemas.microsoft.com/office/drawing/2014/main" id="{EF4C0362-0879-498E-9C7A-D2FC5C5432D2}"/>
              </a:ext>
            </a:extLst>
          </p:cNvPr>
          <p:cNvSpPr>
            <a:spLocks noGrp="1"/>
          </p:cNvSpPr>
          <p:nvPr>
            <p:ph idx="1"/>
          </p:nvPr>
        </p:nvSpPr>
        <p:spPr/>
        <p:txBody>
          <a:bodyPr/>
          <a:lstStyle/>
          <a:p>
            <a:r>
              <a:rPr lang="nb-NO" dirty="0"/>
              <a:t>Endringer i kostnadsmodellen for de nasjonale e-helseløsningene (unntatt Helsenettet) siden denne ble presentert sist</a:t>
            </a:r>
          </a:p>
          <a:p>
            <a:pPr lvl="1"/>
            <a:endParaRPr lang="nb-NO" dirty="0"/>
          </a:p>
          <a:p>
            <a:pPr lvl="1"/>
            <a:r>
              <a:rPr lang="nb-NO" dirty="0"/>
              <a:t>Noen kostnader er flyttet fra posten «Forbedring» til «Vedlikehold». </a:t>
            </a:r>
            <a:br>
              <a:rPr lang="nb-NO" dirty="0"/>
            </a:br>
            <a:r>
              <a:rPr lang="nb-NO" dirty="0"/>
              <a:t>«Forbedring» inneholder nå kun større tiltak som skal være gjenstand for prioritering. </a:t>
            </a:r>
          </a:p>
          <a:p>
            <a:pPr lvl="1"/>
            <a:endParaRPr lang="nb-NO" dirty="0"/>
          </a:p>
          <a:p>
            <a:pPr lvl="1"/>
            <a:r>
              <a:rPr lang="nb-NO" dirty="0">
                <a:solidFill>
                  <a:schemeClr val="tx1"/>
                </a:solidFill>
              </a:rPr>
              <a:t>«Ide og Konsept» er for alle løsninger lagt under posten «Produktstyring» da disse oppgavene utføres som en del av den løpende produktstyringen for de andre løsningene. </a:t>
            </a:r>
          </a:p>
          <a:p>
            <a:pPr marL="432000" lvl="1" indent="0">
              <a:buNone/>
            </a:pPr>
            <a:endParaRPr lang="nb-NO" dirty="0">
              <a:solidFill>
                <a:schemeClr val="tx1"/>
              </a:solidFill>
            </a:endParaRPr>
          </a:p>
          <a:p>
            <a:pPr lvl="1"/>
            <a:endParaRPr lang="nb-NO" dirty="0"/>
          </a:p>
          <a:p>
            <a:endParaRPr lang="nb-NO" dirty="0"/>
          </a:p>
        </p:txBody>
      </p:sp>
      <p:sp>
        <p:nvSpPr>
          <p:cNvPr id="4" name="Plassholder for lysbildenummer 3">
            <a:extLst>
              <a:ext uri="{FF2B5EF4-FFF2-40B4-BE49-F238E27FC236}">
                <a16:creationId xmlns:a16="http://schemas.microsoft.com/office/drawing/2014/main" id="{8EEA2B14-66BD-4910-97A3-6C1F89DB75FC}"/>
              </a:ext>
            </a:extLst>
          </p:cNvPr>
          <p:cNvSpPr>
            <a:spLocks noGrp="1"/>
          </p:cNvSpPr>
          <p:nvPr>
            <p:ph type="sldNum" sz="quarter" idx="16"/>
          </p:nvPr>
        </p:nvSpPr>
        <p:spPr/>
        <p:txBody>
          <a:bodyPr/>
          <a:lstStyle/>
          <a:p>
            <a:r>
              <a:rPr lang="nb-NO"/>
              <a:t> Side </a:t>
            </a:r>
            <a:fld id="{5751DFAA-887F-4071-8EAD-E8CA316FCF06}" type="slidenum">
              <a:rPr lang="nb-NO" smtClean="0"/>
              <a:pPr/>
              <a:t>18</a:t>
            </a:fld>
            <a:endParaRPr lang="nb-NO" dirty="0"/>
          </a:p>
        </p:txBody>
      </p:sp>
    </p:spTree>
    <p:extLst>
      <p:ext uri="{BB962C8B-B14F-4D97-AF65-F5344CB8AC3E}">
        <p14:creationId xmlns:p14="http://schemas.microsoft.com/office/powerpoint/2010/main" val="350854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D56EC-9584-4EE0-981C-DFBB97F5EBC3}"/>
              </a:ext>
            </a:extLst>
          </p:cNvPr>
          <p:cNvSpPr>
            <a:spLocks noGrp="1"/>
          </p:cNvSpPr>
          <p:nvPr>
            <p:ph type="title"/>
          </p:nvPr>
        </p:nvSpPr>
        <p:spPr>
          <a:xfrm>
            <a:off x="121920" y="-350381"/>
            <a:ext cx="21566696" cy="1673620"/>
          </a:xfrm>
        </p:spPr>
        <p:txBody>
          <a:bodyPr/>
          <a:lstStyle/>
          <a:p>
            <a:r>
              <a:rPr lang="nb-NO" dirty="0" err="1"/>
              <a:t>Helsenorge</a:t>
            </a:r>
            <a:r>
              <a:rPr lang="nb-NO" dirty="0"/>
              <a:t> 2020</a:t>
            </a:r>
          </a:p>
        </p:txBody>
      </p:sp>
      <p:sp>
        <p:nvSpPr>
          <p:cNvPr id="3" name="Plassholder for innhold 2">
            <a:extLst>
              <a:ext uri="{FF2B5EF4-FFF2-40B4-BE49-F238E27FC236}">
                <a16:creationId xmlns:a16="http://schemas.microsoft.com/office/drawing/2014/main" id="{22858910-2DE6-4FA7-B717-5774EEC9952C}"/>
              </a:ext>
            </a:extLst>
          </p:cNvPr>
          <p:cNvSpPr>
            <a:spLocks noGrp="1"/>
          </p:cNvSpPr>
          <p:nvPr>
            <p:ph idx="1"/>
          </p:nvPr>
        </p:nvSpPr>
        <p:spPr/>
        <p:txBody>
          <a:bodyPr>
            <a:normAutofit/>
          </a:bodyPr>
          <a:lstStyle/>
          <a:p>
            <a:pPr lvl="1"/>
            <a:endParaRPr lang="nb-NO" dirty="0"/>
          </a:p>
          <a:p>
            <a:pPr lvl="1"/>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EF334AE0-FCD9-4CA9-9ED9-F647785CEAF8}"/>
              </a:ext>
            </a:extLst>
          </p:cNvPr>
          <p:cNvSpPr>
            <a:spLocks noGrp="1"/>
          </p:cNvSpPr>
          <p:nvPr>
            <p:ph type="sldNum" sz="quarter" idx="16"/>
          </p:nvPr>
        </p:nvSpPr>
        <p:spPr/>
        <p:txBody>
          <a:bodyPr/>
          <a:lstStyle/>
          <a:p>
            <a:r>
              <a:rPr lang="nb-NO"/>
              <a:t> Side </a:t>
            </a:r>
            <a:fld id="{5751DFAA-887F-4071-8EAD-E8CA316FCF06}" type="slidenum">
              <a:rPr lang="nb-NO" smtClean="0"/>
              <a:pPr/>
              <a:t>19</a:t>
            </a:fld>
            <a:endParaRPr lang="nb-NO" dirty="0"/>
          </a:p>
        </p:txBody>
      </p:sp>
      <p:pic>
        <p:nvPicPr>
          <p:cNvPr id="5" name="Picture 4"/>
          <p:cNvPicPr>
            <a:picLocks noChangeAspect="1"/>
          </p:cNvPicPr>
          <p:nvPr/>
        </p:nvPicPr>
        <p:blipFill>
          <a:blip r:embed="rId3"/>
          <a:stretch>
            <a:fillRect/>
          </a:stretch>
        </p:blipFill>
        <p:spPr>
          <a:xfrm>
            <a:off x="2562396" y="935182"/>
            <a:ext cx="19444424" cy="12425397"/>
          </a:xfrm>
          <a:prstGeom prst="rect">
            <a:avLst/>
          </a:prstGeom>
        </p:spPr>
      </p:pic>
    </p:spTree>
    <p:extLst>
      <p:ext uri="{BB962C8B-B14F-4D97-AF65-F5344CB8AC3E}">
        <p14:creationId xmlns:p14="http://schemas.microsoft.com/office/powerpoint/2010/main" val="372585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24" name="Title 6">
            <a:extLst>
              <a:ext uri="{FF2B5EF4-FFF2-40B4-BE49-F238E27FC236}">
                <a16:creationId xmlns:a16="http://schemas.microsoft.com/office/drawing/2014/main" id="{9A96F8CF-FE07-4815-B667-B5F2E925F303}"/>
              </a:ext>
            </a:extLst>
          </p:cNvPr>
          <p:cNvSpPr>
            <a:spLocks noGrp="1"/>
          </p:cNvSpPr>
          <p:nvPr>
            <p:ph type="title"/>
          </p:nvPr>
        </p:nvSpPr>
        <p:spPr>
          <a:xfrm>
            <a:off x="1447105" y="429974"/>
            <a:ext cx="21566696" cy="1673620"/>
          </a:xfrm>
        </p:spPr>
        <p:txBody>
          <a:bodyPr>
            <a:normAutofit/>
          </a:bodyPr>
          <a:lstStyle/>
          <a:p>
            <a:r>
              <a:rPr lang="en-US" dirty="0"/>
              <a:t>Agenda</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Tree>
    <p:extLst>
      <p:ext uri="{BB962C8B-B14F-4D97-AF65-F5344CB8AC3E}">
        <p14:creationId xmlns:p14="http://schemas.microsoft.com/office/powerpoint/2010/main" val="334090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D56EC-9584-4EE0-981C-DFBB97F5EBC3}"/>
              </a:ext>
            </a:extLst>
          </p:cNvPr>
          <p:cNvSpPr>
            <a:spLocks noGrp="1"/>
          </p:cNvSpPr>
          <p:nvPr>
            <p:ph type="title"/>
          </p:nvPr>
        </p:nvSpPr>
        <p:spPr/>
        <p:txBody>
          <a:bodyPr/>
          <a:lstStyle/>
          <a:p>
            <a:r>
              <a:rPr lang="nb-NO" dirty="0"/>
              <a:t>FNSP 2020</a:t>
            </a:r>
          </a:p>
        </p:txBody>
      </p:sp>
      <p:sp>
        <p:nvSpPr>
          <p:cNvPr id="3" name="Plassholder for innhold 2">
            <a:extLst>
              <a:ext uri="{FF2B5EF4-FFF2-40B4-BE49-F238E27FC236}">
                <a16:creationId xmlns:a16="http://schemas.microsoft.com/office/drawing/2014/main" id="{22858910-2DE6-4FA7-B717-5774EEC9952C}"/>
              </a:ext>
            </a:extLst>
          </p:cNvPr>
          <p:cNvSpPr>
            <a:spLocks noGrp="1"/>
          </p:cNvSpPr>
          <p:nvPr>
            <p:ph idx="1"/>
          </p:nvPr>
        </p:nvSpPr>
        <p:spPr/>
        <p:txBody>
          <a:bodyPr>
            <a:normAutofit/>
          </a:bodyPr>
          <a:lstStyle/>
          <a:p>
            <a:pPr lvl="1"/>
            <a:endParaRPr lang="nb-NO" dirty="0"/>
          </a:p>
          <a:p>
            <a:pPr lvl="1"/>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EF334AE0-FCD9-4CA9-9ED9-F647785CEAF8}"/>
              </a:ext>
            </a:extLst>
          </p:cNvPr>
          <p:cNvSpPr>
            <a:spLocks noGrp="1"/>
          </p:cNvSpPr>
          <p:nvPr>
            <p:ph type="sldNum" sz="quarter" idx="16"/>
          </p:nvPr>
        </p:nvSpPr>
        <p:spPr/>
        <p:txBody>
          <a:bodyPr/>
          <a:lstStyle/>
          <a:p>
            <a:r>
              <a:rPr lang="nb-NO"/>
              <a:t> Side </a:t>
            </a:r>
            <a:fld id="{5751DFAA-887F-4071-8EAD-E8CA316FCF06}" type="slidenum">
              <a:rPr lang="nb-NO" smtClean="0"/>
              <a:pPr/>
              <a:t>20</a:t>
            </a:fld>
            <a:endParaRPr lang="nb-NO" dirty="0"/>
          </a:p>
        </p:txBody>
      </p:sp>
      <p:pic>
        <p:nvPicPr>
          <p:cNvPr id="5" name="Picture 4"/>
          <p:cNvPicPr>
            <a:picLocks noChangeAspect="1"/>
          </p:cNvPicPr>
          <p:nvPr/>
        </p:nvPicPr>
        <p:blipFill>
          <a:blip r:embed="rId3"/>
          <a:stretch>
            <a:fillRect/>
          </a:stretch>
        </p:blipFill>
        <p:spPr>
          <a:xfrm>
            <a:off x="1440179" y="2465500"/>
            <a:ext cx="21692722" cy="8862900"/>
          </a:xfrm>
          <a:prstGeom prst="rect">
            <a:avLst/>
          </a:prstGeom>
        </p:spPr>
      </p:pic>
    </p:spTree>
    <p:extLst>
      <p:ext uri="{BB962C8B-B14F-4D97-AF65-F5344CB8AC3E}">
        <p14:creationId xmlns:p14="http://schemas.microsoft.com/office/powerpoint/2010/main" val="3727362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D56EC-9584-4EE0-981C-DFBB97F5EBC3}"/>
              </a:ext>
            </a:extLst>
          </p:cNvPr>
          <p:cNvSpPr>
            <a:spLocks noGrp="1"/>
          </p:cNvSpPr>
          <p:nvPr>
            <p:ph type="title"/>
          </p:nvPr>
        </p:nvSpPr>
        <p:spPr/>
        <p:txBody>
          <a:bodyPr/>
          <a:lstStyle/>
          <a:p>
            <a:r>
              <a:rPr lang="nb-NO" dirty="0"/>
              <a:t>E-resept 2020</a:t>
            </a:r>
          </a:p>
        </p:txBody>
      </p:sp>
      <p:sp>
        <p:nvSpPr>
          <p:cNvPr id="3" name="Plassholder for innhold 2">
            <a:extLst>
              <a:ext uri="{FF2B5EF4-FFF2-40B4-BE49-F238E27FC236}">
                <a16:creationId xmlns:a16="http://schemas.microsoft.com/office/drawing/2014/main" id="{22858910-2DE6-4FA7-B717-5774EEC9952C}"/>
              </a:ext>
            </a:extLst>
          </p:cNvPr>
          <p:cNvSpPr>
            <a:spLocks noGrp="1"/>
          </p:cNvSpPr>
          <p:nvPr>
            <p:ph idx="1"/>
          </p:nvPr>
        </p:nvSpPr>
        <p:spPr/>
        <p:txBody>
          <a:bodyPr>
            <a:normAutofit/>
          </a:bodyPr>
          <a:lstStyle/>
          <a:p>
            <a:pPr lvl="1"/>
            <a:endParaRPr lang="nb-NO" dirty="0"/>
          </a:p>
          <a:p>
            <a:pPr lvl="1"/>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EF334AE0-FCD9-4CA9-9ED9-F647785CEAF8}"/>
              </a:ext>
            </a:extLst>
          </p:cNvPr>
          <p:cNvSpPr>
            <a:spLocks noGrp="1"/>
          </p:cNvSpPr>
          <p:nvPr>
            <p:ph type="sldNum" sz="quarter" idx="16"/>
          </p:nvPr>
        </p:nvSpPr>
        <p:spPr/>
        <p:txBody>
          <a:bodyPr/>
          <a:lstStyle/>
          <a:p>
            <a:r>
              <a:rPr lang="nb-NO"/>
              <a:t> Side </a:t>
            </a:r>
            <a:fld id="{5751DFAA-887F-4071-8EAD-E8CA316FCF06}" type="slidenum">
              <a:rPr lang="nb-NO" smtClean="0"/>
              <a:pPr/>
              <a:t>21</a:t>
            </a:fld>
            <a:endParaRPr lang="nb-NO" dirty="0"/>
          </a:p>
        </p:txBody>
      </p:sp>
      <p:pic>
        <p:nvPicPr>
          <p:cNvPr id="5" name="Picture 4"/>
          <p:cNvPicPr>
            <a:picLocks noChangeAspect="1"/>
          </p:cNvPicPr>
          <p:nvPr/>
        </p:nvPicPr>
        <p:blipFill>
          <a:blip r:embed="rId3"/>
          <a:stretch>
            <a:fillRect/>
          </a:stretch>
        </p:blipFill>
        <p:spPr>
          <a:xfrm>
            <a:off x="1332615" y="2376715"/>
            <a:ext cx="21781824" cy="9496164"/>
          </a:xfrm>
          <a:prstGeom prst="rect">
            <a:avLst/>
          </a:prstGeom>
        </p:spPr>
      </p:pic>
    </p:spTree>
    <p:extLst>
      <p:ext uri="{BB962C8B-B14F-4D97-AF65-F5344CB8AC3E}">
        <p14:creationId xmlns:p14="http://schemas.microsoft.com/office/powerpoint/2010/main" val="384796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D56EC-9584-4EE0-981C-DFBB97F5EBC3}"/>
              </a:ext>
            </a:extLst>
          </p:cNvPr>
          <p:cNvSpPr>
            <a:spLocks noGrp="1"/>
          </p:cNvSpPr>
          <p:nvPr>
            <p:ph type="title"/>
          </p:nvPr>
        </p:nvSpPr>
        <p:spPr/>
        <p:txBody>
          <a:bodyPr/>
          <a:lstStyle/>
          <a:p>
            <a:r>
              <a:rPr lang="nb-NO" dirty="0"/>
              <a:t>Kjernejournal 2020</a:t>
            </a:r>
          </a:p>
        </p:txBody>
      </p:sp>
      <p:sp>
        <p:nvSpPr>
          <p:cNvPr id="3" name="Plassholder for innhold 2">
            <a:extLst>
              <a:ext uri="{FF2B5EF4-FFF2-40B4-BE49-F238E27FC236}">
                <a16:creationId xmlns:a16="http://schemas.microsoft.com/office/drawing/2014/main" id="{22858910-2DE6-4FA7-B717-5774EEC9952C}"/>
              </a:ext>
            </a:extLst>
          </p:cNvPr>
          <p:cNvSpPr>
            <a:spLocks noGrp="1"/>
          </p:cNvSpPr>
          <p:nvPr>
            <p:ph idx="1"/>
          </p:nvPr>
        </p:nvSpPr>
        <p:spPr/>
        <p:txBody>
          <a:bodyPr>
            <a:normAutofit/>
          </a:bodyPr>
          <a:lstStyle/>
          <a:p>
            <a:pPr lvl="1"/>
            <a:endParaRPr lang="nb-NO" dirty="0"/>
          </a:p>
          <a:p>
            <a:pPr lvl="1"/>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EF334AE0-FCD9-4CA9-9ED9-F647785CEAF8}"/>
              </a:ext>
            </a:extLst>
          </p:cNvPr>
          <p:cNvSpPr>
            <a:spLocks noGrp="1"/>
          </p:cNvSpPr>
          <p:nvPr>
            <p:ph type="sldNum" sz="quarter" idx="16"/>
          </p:nvPr>
        </p:nvSpPr>
        <p:spPr/>
        <p:txBody>
          <a:bodyPr/>
          <a:lstStyle/>
          <a:p>
            <a:r>
              <a:rPr lang="nb-NO"/>
              <a:t> Side </a:t>
            </a:r>
            <a:fld id="{5751DFAA-887F-4071-8EAD-E8CA316FCF06}" type="slidenum">
              <a:rPr lang="nb-NO" smtClean="0"/>
              <a:pPr/>
              <a:t>22</a:t>
            </a:fld>
            <a:endParaRPr lang="nb-NO" dirty="0"/>
          </a:p>
        </p:txBody>
      </p:sp>
      <p:pic>
        <p:nvPicPr>
          <p:cNvPr id="5" name="Picture 4"/>
          <p:cNvPicPr>
            <a:picLocks noChangeAspect="1"/>
          </p:cNvPicPr>
          <p:nvPr/>
        </p:nvPicPr>
        <p:blipFill>
          <a:blip r:embed="rId3"/>
          <a:stretch>
            <a:fillRect/>
          </a:stretch>
        </p:blipFill>
        <p:spPr>
          <a:xfrm>
            <a:off x="1440179" y="2376715"/>
            <a:ext cx="21864922" cy="8579152"/>
          </a:xfrm>
          <a:prstGeom prst="rect">
            <a:avLst/>
          </a:prstGeom>
        </p:spPr>
      </p:pic>
    </p:spTree>
    <p:extLst>
      <p:ext uri="{BB962C8B-B14F-4D97-AF65-F5344CB8AC3E}">
        <p14:creationId xmlns:p14="http://schemas.microsoft.com/office/powerpoint/2010/main" val="149502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D56EC-9584-4EE0-981C-DFBB97F5EBC3}"/>
              </a:ext>
            </a:extLst>
          </p:cNvPr>
          <p:cNvSpPr>
            <a:spLocks noGrp="1"/>
          </p:cNvSpPr>
          <p:nvPr>
            <p:ph type="title"/>
          </p:nvPr>
        </p:nvSpPr>
        <p:spPr/>
        <p:txBody>
          <a:bodyPr/>
          <a:lstStyle/>
          <a:p>
            <a:r>
              <a:rPr lang="nb-NO" dirty="0"/>
              <a:t>Grunndata 2020</a:t>
            </a:r>
          </a:p>
        </p:txBody>
      </p:sp>
      <p:sp>
        <p:nvSpPr>
          <p:cNvPr id="3" name="Plassholder for innhold 2">
            <a:extLst>
              <a:ext uri="{FF2B5EF4-FFF2-40B4-BE49-F238E27FC236}">
                <a16:creationId xmlns:a16="http://schemas.microsoft.com/office/drawing/2014/main" id="{22858910-2DE6-4FA7-B717-5774EEC9952C}"/>
              </a:ext>
            </a:extLst>
          </p:cNvPr>
          <p:cNvSpPr>
            <a:spLocks noGrp="1"/>
          </p:cNvSpPr>
          <p:nvPr>
            <p:ph idx="1"/>
          </p:nvPr>
        </p:nvSpPr>
        <p:spPr/>
        <p:txBody>
          <a:bodyPr>
            <a:normAutofit/>
          </a:bodyPr>
          <a:lstStyle/>
          <a:p>
            <a:pPr lvl="1"/>
            <a:endParaRPr lang="nb-NO" dirty="0"/>
          </a:p>
          <a:p>
            <a:pPr lvl="1"/>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EF334AE0-FCD9-4CA9-9ED9-F647785CEAF8}"/>
              </a:ext>
            </a:extLst>
          </p:cNvPr>
          <p:cNvSpPr>
            <a:spLocks noGrp="1"/>
          </p:cNvSpPr>
          <p:nvPr>
            <p:ph type="sldNum" sz="quarter" idx="16"/>
          </p:nvPr>
        </p:nvSpPr>
        <p:spPr/>
        <p:txBody>
          <a:bodyPr/>
          <a:lstStyle/>
          <a:p>
            <a:r>
              <a:rPr lang="nb-NO"/>
              <a:t> Side </a:t>
            </a:r>
            <a:fld id="{5751DFAA-887F-4071-8EAD-E8CA316FCF06}" type="slidenum">
              <a:rPr lang="nb-NO" smtClean="0"/>
              <a:pPr/>
              <a:t>23</a:t>
            </a:fld>
            <a:endParaRPr lang="nb-NO" dirty="0"/>
          </a:p>
        </p:txBody>
      </p:sp>
      <p:pic>
        <p:nvPicPr>
          <p:cNvPr id="5" name="Picture 4"/>
          <p:cNvPicPr>
            <a:picLocks noChangeAspect="1"/>
          </p:cNvPicPr>
          <p:nvPr/>
        </p:nvPicPr>
        <p:blipFill>
          <a:blip r:embed="rId3"/>
          <a:stretch>
            <a:fillRect/>
          </a:stretch>
        </p:blipFill>
        <p:spPr>
          <a:xfrm>
            <a:off x="1237604" y="1941795"/>
            <a:ext cx="20960377" cy="10876737"/>
          </a:xfrm>
          <a:prstGeom prst="rect">
            <a:avLst/>
          </a:prstGeom>
        </p:spPr>
      </p:pic>
    </p:spTree>
    <p:extLst>
      <p:ext uri="{BB962C8B-B14F-4D97-AF65-F5344CB8AC3E}">
        <p14:creationId xmlns:p14="http://schemas.microsoft.com/office/powerpoint/2010/main" val="217258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D56EC-9584-4EE0-981C-DFBB97F5EBC3}"/>
              </a:ext>
            </a:extLst>
          </p:cNvPr>
          <p:cNvSpPr>
            <a:spLocks noGrp="1"/>
          </p:cNvSpPr>
          <p:nvPr>
            <p:ph type="title"/>
          </p:nvPr>
        </p:nvSpPr>
        <p:spPr/>
        <p:txBody>
          <a:bodyPr/>
          <a:lstStyle/>
          <a:p>
            <a:r>
              <a:rPr lang="nb-NO" dirty="0" err="1"/>
              <a:t>HelseID</a:t>
            </a:r>
            <a:r>
              <a:rPr lang="nb-NO" dirty="0"/>
              <a:t> 2020</a:t>
            </a:r>
          </a:p>
        </p:txBody>
      </p:sp>
      <p:sp>
        <p:nvSpPr>
          <p:cNvPr id="3" name="Plassholder for innhold 2">
            <a:extLst>
              <a:ext uri="{FF2B5EF4-FFF2-40B4-BE49-F238E27FC236}">
                <a16:creationId xmlns:a16="http://schemas.microsoft.com/office/drawing/2014/main" id="{22858910-2DE6-4FA7-B717-5774EEC9952C}"/>
              </a:ext>
            </a:extLst>
          </p:cNvPr>
          <p:cNvSpPr>
            <a:spLocks noGrp="1"/>
          </p:cNvSpPr>
          <p:nvPr>
            <p:ph idx="1"/>
          </p:nvPr>
        </p:nvSpPr>
        <p:spPr/>
        <p:txBody>
          <a:bodyPr>
            <a:normAutofit/>
          </a:bodyPr>
          <a:lstStyle/>
          <a:p>
            <a:pPr lvl="1"/>
            <a:endParaRPr lang="nb-NO" dirty="0"/>
          </a:p>
          <a:p>
            <a:pPr lvl="1"/>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EF334AE0-FCD9-4CA9-9ED9-F647785CEAF8}"/>
              </a:ext>
            </a:extLst>
          </p:cNvPr>
          <p:cNvSpPr>
            <a:spLocks noGrp="1"/>
          </p:cNvSpPr>
          <p:nvPr>
            <p:ph type="sldNum" sz="quarter" idx="16"/>
          </p:nvPr>
        </p:nvSpPr>
        <p:spPr/>
        <p:txBody>
          <a:bodyPr/>
          <a:lstStyle/>
          <a:p>
            <a:r>
              <a:rPr lang="nb-NO"/>
              <a:t> Side </a:t>
            </a:r>
            <a:fld id="{5751DFAA-887F-4071-8EAD-E8CA316FCF06}" type="slidenum">
              <a:rPr lang="nb-NO" smtClean="0"/>
              <a:pPr/>
              <a:t>24</a:t>
            </a:fld>
            <a:endParaRPr lang="nb-NO" dirty="0"/>
          </a:p>
        </p:txBody>
      </p:sp>
      <p:pic>
        <p:nvPicPr>
          <p:cNvPr id="7" name="Bilde 6">
            <a:extLst>
              <a:ext uri="{FF2B5EF4-FFF2-40B4-BE49-F238E27FC236}">
                <a16:creationId xmlns:a16="http://schemas.microsoft.com/office/drawing/2014/main" id="{C3DA311A-4F88-42AD-83B8-E13B56A877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5538" y="2139043"/>
            <a:ext cx="21223205" cy="8817428"/>
          </a:xfrm>
          <a:prstGeom prst="rect">
            <a:avLst/>
          </a:prstGeom>
          <a:noFill/>
          <a:ln>
            <a:noFill/>
          </a:ln>
        </p:spPr>
      </p:pic>
    </p:spTree>
    <p:extLst>
      <p:ext uri="{BB962C8B-B14F-4D97-AF65-F5344CB8AC3E}">
        <p14:creationId xmlns:p14="http://schemas.microsoft.com/office/powerpoint/2010/main" val="2462320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Helsenett 2020</a:t>
            </a:r>
          </a:p>
        </p:txBody>
      </p:sp>
      <p:sp>
        <p:nvSpPr>
          <p:cNvPr id="4" name="Slide Number Placeholder 3"/>
          <p:cNvSpPr>
            <a:spLocks noGrp="1"/>
          </p:cNvSpPr>
          <p:nvPr>
            <p:ph type="sldNum" sz="quarter" idx="16"/>
          </p:nvPr>
        </p:nvSpPr>
        <p:spPr/>
        <p:txBody>
          <a:bodyPr/>
          <a:lstStyle/>
          <a:p>
            <a:r>
              <a:rPr lang="nb-NO"/>
              <a:t> Side </a:t>
            </a:r>
            <a:fld id="{5751DFAA-887F-4071-8EAD-E8CA316FCF06}" type="slidenum">
              <a:rPr lang="nb-NO" smtClean="0"/>
              <a:pPr/>
              <a:t>25</a:t>
            </a:fld>
            <a:endParaRPr lang="nb-NO" dirty="0"/>
          </a:p>
        </p:txBody>
      </p:sp>
      <p:pic>
        <p:nvPicPr>
          <p:cNvPr id="5" name="Picture 4"/>
          <p:cNvPicPr>
            <a:picLocks noChangeAspect="1"/>
          </p:cNvPicPr>
          <p:nvPr/>
        </p:nvPicPr>
        <p:blipFill>
          <a:blip r:embed="rId2"/>
          <a:stretch>
            <a:fillRect/>
          </a:stretch>
        </p:blipFill>
        <p:spPr>
          <a:xfrm>
            <a:off x="1440179" y="2376715"/>
            <a:ext cx="20320441" cy="10153952"/>
          </a:xfrm>
          <a:prstGeom prst="rect">
            <a:avLst/>
          </a:prstGeom>
        </p:spPr>
      </p:pic>
    </p:spTree>
    <p:extLst>
      <p:ext uri="{BB962C8B-B14F-4D97-AF65-F5344CB8AC3E}">
        <p14:creationId xmlns:p14="http://schemas.microsoft.com/office/powerpoint/2010/main" val="328407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60000"/>
              <a:lumOff val="4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24" name="Title 6">
            <a:extLst>
              <a:ext uri="{FF2B5EF4-FFF2-40B4-BE49-F238E27FC236}">
                <a16:creationId xmlns:a16="http://schemas.microsoft.com/office/drawing/2014/main" id="{9A96F8CF-FE07-4815-B667-B5F2E925F303}"/>
              </a:ext>
            </a:extLst>
          </p:cNvPr>
          <p:cNvSpPr>
            <a:spLocks noGrp="1"/>
          </p:cNvSpPr>
          <p:nvPr>
            <p:ph type="title"/>
          </p:nvPr>
        </p:nvSpPr>
        <p:spPr>
          <a:xfrm>
            <a:off x="1447105" y="429974"/>
            <a:ext cx="21566696" cy="1673620"/>
          </a:xfrm>
        </p:spPr>
        <p:txBody>
          <a:bodyPr>
            <a:normAutofit/>
          </a:bodyPr>
          <a:lstStyle/>
          <a:p>
            <a:r>
              <a:rPr lang="en-US" dirty="0"/>
              <a:t> </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Tree>
    <p:extLst>
      <p:ext uri="{BB962C8B-B14F-4D97-AF65-F5344CB8AC3E}">
        <p14:creationId xmlns:p14="http://schemas.microsoft.com/office/powerpoint/2010/main" val="309746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A5BC73A8-C381-4BC3-B190-D1E3F402D69B}"/>
              </a:ext>
            </a:extLst>
          </p:cNvPr>
          <p:cNvSpPr>
            <a:spLocks noGrp="1"/>
          </p:cNvSpPr>
          <p:nvPr>
            <p:ph type="sldNum" sz="quarter" idx="16"/>
          </p:nvPr>
        </p:nvSpPr>
        <p:spPr/>
        <p:txBody>
          <a:bodyPr/>
          <a:lstStyle/>
          <a:p>
            <a:r>
              <a:rPr lang="nb-NO"/>
              <a:t> Side </a:t>
            </a:r>
            <a:fld id="{5751DFAA-887F-4071-8EAD-E8CA316FCF06}" type="slidenum">
              <a:rPr lang="nb-NO" smtClean="0"/>
              <a:pPr/>
              <a:t>27</a:t>
            </a:fld>
            <a:endParaRPr lang="nb-NO" dirty="0"/>
          </a:p>
        </p:txBody>
      </p:sp>
      <p:sp>
        <p:nvSpPr>
          <p:cNvPr id="10" name="Tittel 9">
            <a:extLst>
              <a:ext uri="{FF2B5EF4-FFF2-40B4-BE49-F238E27FC236}">
                <a16:creationId xmlns:a16="http://schemas.microsoft.com/office/drawing/2014/main" id="{9BC775B3-8D7E-4EFC-9227-60DE74D43915}"/>
              </a:ext>
            </a:extLst>
          </p:cNvPr>
          <p:cNvSpPr>
            <a:spLocks noGrp="1"/>
          </p:cNvSpPr>
          <p:nvPr>
            <p:ph type="title"/>
          </p:nvPr>
        </p:nvSpPr>
        <p:spPr/>
        <p:txBody>
          <a:bodyPr/>
          <a:lstStyle/>
          <a:p>
            <a:r>
              <a:rPr lang="nb-NO" dirty="0"/>
              <a:t>Nasjonale e-helseløsninger</a:t>
            </a:r>
            <a:endParaRPr lang="nb-NO"/>
          </a:p>
        </p:txBody>
      </p:sp>
      <p:grpSp>
        <p:nvGrpSpPr>
          <p:cNvPr id="2" name="Gruppe 1">
            <a:extLst>
              <a:ext uri="{FF2B5EF4-FFF2-40B4-BE49-F238E27FC236}">
                <a16:creationId xmlns:a16="http://schemas.microsoft.com/office/drawing/2014/main" id="{0C296C51-4019-4533-B07C-089EE5AF9B54}"/>
              </a:ext>
            </a:extLst>
          </p:cNvPr>
          <p:cNvGrpSpPr/>
          <p:nvPr/>
        </p:nvGrpSpPr>
        <p:grpSpPr>
          <a:xfrm>
            <a:off x="2922815" y="2563586"/>
            <a:ext cx="18255342" cy="9927771"/>
            <a:chOff x="2922815" y="2563586"/>
            <a:chExt cx="18255342" cy="9927771"/>
          </a:xfrm>
        </p:grpSpPr>
        <p:pic>
          <p:nvPicPr>
            <p:cNvPr id="8" name="Bilde 7">
              <a:extLst>
                <a:ext uri="{FF2B5EF4-FFF2-40B4-BE49-F238E27FC236}">
                  <a16:creationId xmlns:a16="http://schemas.microsoft.com/office/drawing/2014/main" id="{5DC53E3A-0F24-4A3D-9136-39241E6588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22815" y="2563586"/>
              <a:ext cx="18255342" cy="9927771"/>
            </a:xfrm>
            <a:prstGeom prst="rect">
              <a:avLst/>
            </a:prstGeom>
            <a:noFill/>
          </p:spPr>
        </p:pic>
        <p:sp>
          <p:nvSpPr>
            <p:cNvPr id="6" name="Rektangel 5">
              <a:extLst>
                <a:ext uri="{FF2B5EF4-FFF2-40B4-BE49-F238E27FC236}">
                  <a16:creationId xmlns:a16="http://schemas.microsoft.com/office/drawing/2014/main" id="{2A668CCA-1A19-4505-9EC5-E3BC7AD5E514}"/>
                </a:ext>
              </a:extLst>
            </p:cNvPr>
            <p:cNvSpPr/>
            <p:nvPr/>
          </p:nvSpPr>
          <p:spPr>
            <a:xfrm>
              <a:off x="18076072" y="9697283"/>
              <a:ext cx="2150456" cy="65372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dirty="0"/>
            </a:p>
          </p:txBody>
        </p:sp>
      </p:grpSp>
    </p:spTree>
    <p:extLst>
      <p:ext uri="{BB962C8B-B14F-4D97-AF65-F5344CB8AC3E}">
        <p14:creationId xmlns:p14="http://schemas.microsoft.com/office/powerpoint/2010/main" val="1541675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A5BC73A8-C381-4BC3-B190-D1E3F402D69B}"/>
              </a:ext>
            </a:extLst>
          </p:cNvPr>
          <p:cNvSpPr>
            <a:spLocks noGrp="1"/>
          </p:cNvSpPr>
          <p:nvPr>
            <p:ph type="sldNum" sz="quarter" idx="16"/>
          </p:nvPr>
        </p:nvSpPr>
        <p:spPr/>
        <p:txBody>
          <a:bodyPr/>
          <a:lstStyle/>
          <a:p>
            <a:r>
              <a:rPr lang="nb-NO"/>
              <a:t> Side </a:t>
            </a:r>
            <a:fld id="{5751DFAA-887F-4071-8EAD-E8CA316FCF06}" type="slidenum">
              <a:rPr lang="nb-NO" smtClean="0"/>
              <a:pPr/>
              <a:t>28</a:t>
            </a:fld>
            <a:endParaRPr lang="nb-NO" dirty="0"/>
          </a:p>
        </p:txBody>
      </p:sp>
      <p:grpSp>
        <p:nvGrpSpPr>
          <p:cNvPr id="3" name="Gruppe 2">
            <a:extLst>
              <a:ext uri="{FF2B5EF4-FFF2-40B4-BE49-F238E27FC236}">
                <a16:creationId xmlns:a16="http://schemas.microsoft.com/office/drawing/2014/main" id="{42BB1155-1BEA-4F7E-90DA-F8B5C2FF621E}"/>
              </a:ext>
            </a:extLst>
          </p:cNvPr>
          <p:cNvGrpSpPr/>
          <p:nvPr/>
        </p:nvGrpSpPr>
        <p:grpSpPr>
          <a:xfrm>
            <a:off x="1534886" y="2505204"/>
            <a:ext cx="20263757" cy="10274187"/>
            <a:chOff x="1534886" y="663593"/>
            <a:chExt cx="20263757" cy="12115799"/>
          </a:xfrm>
        </p:grpSpPr>
        <p:pic>
          <p:nvPicPr>
            <p:cNvPr id="6" name="Bilde 5">
              <a:extLst>
                <a:ext uri="{FF2B5EF4-FFF2-40B4-BE49-F238E27FC236}">
                  <a16:creationId xmlns:a16="http://schemas.microsoft.com/office/drawing/2014/main" id="{D040F8DB-0A0D-4906-8F97-0C8EC85764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4886" y="663593"/>
              <a:ext cx="20263757" cy="12115799"/>
            </a:xfrm>
            <a:prstGeom prst="rect">
              <a:avLst/>
            </a:prstGeom>
            <a:noFill/>
          </p:spPr>
        </p:pic>
        <p:sp>
          <p:nvSpPr>
            <p:cNvPr id="2" name="Rektangel 1">
              <a:extLst>
                <a:ext uri="{FF2B5EF4-FFF2-40B4-BE49-F238E27FC236}">
                  <a16:creationId xmlns:a16="http://schemas.microsoft.com/office/drawing/2014/main" id="{D3C816DF-F4B9-47C5-8299-72788C67A6B3}"/>
                </a:ext>
              </a:extLst>
            </p:cNvPr>
            <p:cNvSpPr/>
            <p:nvPr/>
          </p:nvSpPr>
          <p:spPr>
            <a:xfrm>
              <a:off x="17203955" y="8235693"/>
              <a:ext cx="1614397" cy="694946"/>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01660B36-11F0-41CA-A47C-9F34B59A7FDE}"/>
                </a:ext>
              </a:extLst>
            </p:cNvPr>
            <p:cNvSpPr/>
            <p:nvPr/>
          </p:nvSpPr>
          <p:spPr>
            <a:xfrm>
              <a:off x="19531585" y="8912351"/>
              <a:ext cx="1444752" cy="432817"/>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dirty="0"/>
            </a:p>
          </p:txBody>
        </p:sp>
      </p:grpSp>
      <p:sp>
        <p:nvSpPr>
          <p:cNvPr id="8" name="Tittel 9">
            <a:extLst>
              <a:ext uri="{FF2B5EF4-FFF2-40B4-BE49-F238E27FC236}">
                <a16:creationId xmlns:a16="http://schemas.microsoft.com/office/drawing/2014/main" id="{9BC775B3-8D7E-4EFC-9227-60DE74D43915}"/>
              </a:ext>
            </a:extLst>
          </p:cNvPr>
          <p:cNvSpPr>
            <a:spLocks noGrp="1"/>
          </p:cNvSpPr>
          <p:nvPr>
            <p:ph type="title"/>
          </p:nvPr>
        </p:nvSpPr>
        <p:spPr>
          <a:xfrm>
            <a:off x="1440179" y="703095"/>
            <a:ext cx="21566696" cy="1673620"/>
          </a:xfrm>
        </p:spPr>
        <p:txBody>
          <a:bodyPr/>
          <a:lstStyle/>
          <a:p>
            <a:r>
              <a:rPr lang="nb-NO" dirty="0"/>
              <a:t>Nasjonale e-helseløsninger</a:t>
            </a:r>
          </a:p>
        </p:txBody>
      </p:sp>
    </p:spTree>
    <p:extLst>
      <p:ext uri="{BB962C8B-B14F-4D97-AF65-F5344CB8AC3E}">
        <p14:creationId xmlns:p14="http://schemas.microsoft.com/office/powerpoint/2010/main" val="2538665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Medlemsavgift</a:t>
            </a:r>
          </a:p>
        </p:txBody>
      </p:sp>
      <p:sp>
        <p:nvSpPr>
          <p:cNvPr id="5" name="Slide Number Placeholder 4"/>
          <p:cNvSpPr>
            <a:spLocks noGrp="1"/>
          </p:cNvSpPr>
          <p:nvPr>
            <p:ph type="sldNum" sz="quarter" idx="16"/>
          </p:nvPr>
        </p:nvSpPr>
        <p:spPr/>
        <p:txBody>
          <a:bodyPr/>
          <a:lstStyle/>
          <a:p>
            <a:r>
              <a:rPr lang="nb-NO"/>
              <a:t> Side </a:t>
            </a:r>
            <a:fld id="{5751DFAA-887F-4071-8EAD-E8CA316FCF06}" type="slidenum">
              <a:rPr lang="nb-NO" smtClean="0"/>
              <a:pPr/>
              <a:t>29</a:t>
            </a:fld>
            <a:endParaRPr lang="nb-NO" dirty="0"/>
          </a:p>
        </p:txBody>
      </p:sp>
      <p:pic>
        <p:nvPicPr>
          <p:cNvPr id="3" name="Picture 2"/>
          <p:cNvPicPr>
            <a:picLocks noChangeAspect="1"/>
          </p:cNvPicPr>
          <p:nvPr/>
        </p:nvPicPr>
        <p:blipFill>
          <a:blip r:embed="rId3"/>
          <a:stretch>
            <a:fillRect/>
          </a:stretch>
        </p:blipFill>
        <p:spPr>
          <a:xfrm>
            <a:off x="1440179" y="2572274"/>
            <a:ext cx="17536753" cy="9314391"/>
          </a:xfrm>
          <a:prstGeom prst="rect">
            <a:avLst/>
          </a:prstGeom>
        </p:spPr>
      </p:pic>
    </p:spTree>
    <p:extLst>
      <p:ext uri="{BB962C8B-B14F-4D97-AF65-F5344CB8AC3E}">
        <p14:creationId xmlns:p14="http://schemas.microsoft.com/office/powerpoint/2010/main" val="415862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791557" y="2455823"/>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21891" y="1339426"/>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schemeClr val="bg1"/>
                </a:solidFill>
                <a:effectLst/>
                <a:uLnTx/>
                <a:uFillTx/>
                <a:latin typeface="Arial" panose="020B0604020202020204"/>
                <a:ea typeface="+mn-ea"/>
                <a:cs typeface="+mn-cs"/>
              </a:rPr>
              <a:t>1</a:t>
            </a:r>
          </a:p>
        </p:txBody>
      </p:sp>
      <p:sp>
        <p:nvSpPr>
          <p:cNvPr id="13" name="Rektangel 10"/>
          <p:cNvSpPr/>
          <p:nvPr/>
        </p:nvSpPr>
        <p:spPr>
          <a:xfrm>
            <a:off x="1421891" y="2455811"/>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schemeClr val="bg1"/>
                </a:solidFill>
                <a:effectLst/>
                <a:uLnTx/>
                <a:uFillTx/>
                <a:latin typeface="Arial" panose="020B0604020202020204"/>
                <a:ea typeface="+mn-ea"/>
                <a:cs typeface="+mn-cs"/>
              </a:rPr>
              <a:t>2</a:t>
            </a:r>
          </a:p>
        </p:txBody>
      </p:sp>
      <p:sp>
        <p:nvSpPr>
          <p:cNvPr id="14" name="Rektangel 11"/>
          <p:cNvSpPr/>
          <p:nvPr/>
        </p:nvSpPr>
        <p:spPr>
          <a:xfrm>
            <a:off x="2791557" y="1339437"/>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21891" y="3572196"/>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schemeClr val="bg1"/>
                </a:solidFill>
                <a:effectLst/>
                <a:uLnTx/>
                <a:uFillTx/>
                <a:latin typeface="Arial" panose="020B0604020202020204"/>
                <a:ea typeface="+mn-ea"/>
                <a:cs typeface="+mn-cs"/>
              </a:rPr>
              <a:t>3</a:t>
            </a:r>
          </a:p>
        </p:txBody>
      </p:sp>
      <p:sp>
        <p:nvSpPr>
          <p:cNvPr id="16" name="Rektangel 11"/>
          <p:cNvSpPr/>
          <p:nvPr/>
        </p:nvSpPr>
        <p:spPr>
          <a:xfrm>
            <a:off x="2791557" y="3572209"/>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21891" y="6696554"/>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schemeClr val="bg1"/>
                </a:solidFill>
                <a:effectLst/>
                <a:uLnTx/>
                <a:uFillTx/>
                <a:latin typeface="Arial" panose="020B0604020202020204"/>
                <a:ea typeface="+mn-ea"/>
                <a:cs typeface="+mn-cs"/>
              </a:rPr>
              <a:t>4</a:t>
            </a:r>
          </a:p>
        </p:txBody>
      </p:sp>
      <p:sp>
        <p:nvSpPr>
          <p:cNvPr id="20" name="Rektangel 11"/>
          <p:cNvSpPr/>
          <p:nvPr/>
        </p:nvSpPr>
        <p:spPr>
          <a:xfrm>
            <a:off x="2791557" y="6696568"/>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21891" y="10996854"/>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schemeClr val="bg1"/>
                </a:solidFill>
                <a:latin typeface="Arial" panose="020B0604020202020204"/>
              </a:rPr>
              <a:t>7</a:t>
            </a:r>
            <a:endParaRPr kumimoji="0" lang="nb-NO" sz="6800" b="1" i="0" u="none" strike="noStrike" kern="1200" cap="none" spc="0" normalizeH="0" baseline="0" noProof="0" dirty="0">
              <a:ln>
                <a:noFill/>
              </a:ln>
              <a:solidFill>
                <a:schemeClr val="bg1"/>
              </a:solidFill>
              <a:effectLst/>
              <a:uLnTx/>
              <a:uFillTx/>
              <a:latin typeface="Arial" panose="020B0604020202020204"/>
            </a:endParaRPr>
          </a:p>
        </p:txBody>
      </p:sp>
      <p:sp>
        <p:nvSpPr>
          <p:cNvPr id="23" name="Rektangel 11">
            <a:extLst>
              <a:ext uri="{FF2B5EF4-FFF2-40B4-BE49-F238E27FC236}">
                <a16:creationId xmlns:a16="http://schemas.microsoft.com/office/drawing/2014/main" id="{53A16B9E-05E9-43DC-97B8-1E47CA3EB582}"/>
              </a:ext>
            </a:extLst>
          </p:cNvPr>
          <p:cNvSpPr/>
          <p:nvPr/>
        </p:nvSpPr>
        <p:spPr>
          <a:xfrm>
            <a:off x="2791557" y="10996870"/>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pPr lvl="0">
              <a:defRPr/>
            </a:pPr>
            <a:r>
              <a:rPr lang="nb-NO" sz="2800" dirty="0"/>
              <a:t>Eventuelt</a:t>
            </a:r>
            <a:endParaRPr kumimoji="0" lang="nb-NO" sz="2800" b="0" i="0" u="none" strike="noStrike" kern="1200" cap="none" spc="0" normalizeH="0" baseline="0" noProof="0" dirty="0">
              <a:ln>
                <a:noFill/>
              </a:ln>
              <a:effectLst/>
              <a:uLnTx/>
              <a:uFillTx/>
              <a:latin typeface="Arial" panose="020B0604020202020204"/>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21891" y="8764082"/>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schemeClr val="bg1"/>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791557" y="8764098"/>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pPr lvl="0">
              <a:defRPr/>
            </a:pPr>
            <a:r>
              <a:rPr lang="nb-NO" sz="2800" dirty="0"/>
              <a:t>Vurdere kostnadsfordelingen mellom aktørene som grunnlag for departementets arbeid med forskriftsbestemmelser </a:t>
            </a:r>
          </a:p>
        </p:txBody>
      </p:sp>
      <p:sp>
        <p:nvSpPr>
          <p:cNvPr id="34" name="Rektangel 9">
            <a:extLst>
              <a:ext uri="{FF2B5EF4-FFF2-40B4-BE49-F238E27FC236}">
                <a16:creationId xmlns:a16="http://schemas.microsoft.com/office/drawing/2014/main" id="{CB346AB1-B44E-4EDC-8919-6C5738168BFB}"/>
              </a:ext>
            </a:extLst>
          </p:cNvPr>
          <p:cNvSpPr/>
          <p:nvPr/>
        </p:nvSpPr>
        <p:spPr>
          <a:xfrm>
            <a:off x="1421891" y="9880467"/>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schemeClr val="bg1"/>
                </a:solidFill>
                <a:effectLst/>
                <a:uLnTx/>
                <a:uFillTx/>
                <a:latin typeface="Arial" panose="020B0604020202020204"/>
                <a:ea typeface="+mn-ea"/>
                <a:cs typeface="+mn-cs"/>
              </a:rPr>
              <a:t>6</a:t>
            </a:r>
          </a:p>
        </p:txBody>
      </p:sp>
      <p:sp>
        <p:nvSpPr>
          <p:cNvPr id="35" name="Rektangel 11">
            <a:extLst>
              <a:ext uri="{FF2B5EF4-FFF2-40B4-BE49-F238E27FC236}">
                <a16:creationId xmlns:a16="http://schemas.microsoft.com/office/drawing/2014/main" id="{4A1963F2-20EA-4C3A-A0CD-66CC64A994D4}"/>
              </a:ext>
            </a:extLst>
          </p:cNvPr>
          <p:cNvSpPr/>
          <p:nvPr/>
        </p:nvSpPr>
        <p:spPr>
          <a:xfrm>
            <a:off x="2791557" y="9880484"/>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pPr lvl="0">
              <a:defRPr/>
            </a:pPr>
            <a:r>
              <a:rPr lang="nb-NO" sz="2800" dirty="0"/>
              <a:t>Veien videre og møtedato i september</a:t>
            </a:r>
          </a:p>
        </p:txBody>
      </p:sp>
      <p:sp>
        <p:nvSpPr>
          <p:cNvPr id="32" name="Rektangel 8">
            <a:extLst>
              <a:ext uri="{FF2B5EF4-FFF2-40B4-BE49-F238E27FC236}">
                <a16:creationId xmlns:a16="http://schemas.microsoft.com/office/drawing/2014/main" id="{E5471509-1E1E-4519-867A-D158EEAC1A61}"/>
              </a:ext>
            </a:extLst>
          </p:cNvPr>
          <p:cNvSpPr/>
          <p:nvPr/>
        </p:nvSpPr>
        <p:spPr>
          <a:xfrm>
            <a:off x="14258650" y="1354142"/>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b-NO" sz="2800" dirty="0">
                <a:latin typeface="Arial" panose="020B0604020202020204"/>
              </a:rPr>
              <a:t>10:00-10:15</a:t>
            </a:r>
            <a:endParaRPr kumimoji="0" lang="nb-NO" sz="2800" b="0" i="0" u="none" strike="noStrike" kern="1200" cap="none" spc="0" normalizeH="0" baseline="0" noProof="0" dirty="0">
              <a:ln>
                <a:noFill/>
              </a:ln>
              <a:effectLst/>
              <a:uLnTx/>
              <a:uFillTx/>
              <a:latin typeface="Arial" panose="020B0604020202020204"/>
            </a:endParaRPr>
          </a:p>
        </p:txBody>
      </p:sp>
      <p:sp>
        <p:nvSpPr>
          <p:cNvPr id="33" name="Rektangel 8">
            <a:extLst>
              <a:ext uri="{FF2B5EF4-FFF2-40B4-BE49-F238E27FC236}">
                <a16:creationId xmlns:a16="http://schemas.microsoft.com/office/drawing/2014/main" id="{0113D5DF-705E-431E-B83B-9B1B6931B4CF}"/>
              </a:ext>
            </a:extLst>
          </p:cNvPr>
          <p:cNvSpPr/>
          <p:nvPr/>
        </p:nvSpPr>
        <p:spPr>
          <a:xfrm>
            <a:off x="14258650" y="2470520"/>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effectLst/>
                <a:uLnTx/>
                <a:uFillTx/>
                <a:latin typeface="Arial" panose="020B0604020202020204"/>
                <a:ea typeface="+mn-ea"/>
                <a:cs typeface="+mn-cs"/>
              </a:rPr>
              <a:t>10:15 -10:45</a:t>
            </a:r>
          </a:p>
        </p:txBody>
      </p:sp>
      <p:sp>
        <p:nvSpPr>
          <p:cNvPr id="36" name="Rektangel 8">
            <a:extLst>
              <a:ext uri="{FF2B5EF4-FFF2-40B4-BE49-F238E27FC236}">
                <a16:creationId xmlns:a16="http://schemas.microsoft.com/office/drawing/2014/main" id="{A1A7AC2B-B4F4-42E8-9AF1-88CDC3F9E19C}"/>
              </a:ext>
            </a:extLst>
          </p:cNvPr>
          <p:cNvSpPr/>
          <p:nvPr/>
        </p:nvSpPr>
        <p:spPr>
          <a:xfrm>
            <a:off x="14258650" y="3605948"/>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effectLst/>
                <a:uLnTx/>
                <a:uFillTx/>
                <a:latin typeface="Arial" panose="020B0604020202020204"/>
                <a:ea typeface="+mn-ea"/>
                <a:cs typeface="+mn-cs"/>
              </a:rPr>
              <a:t>10:45 -11:30</a:t>
            </a:r>
          </a:p>
        </p:txBody>
      </p:sp>
      <p:sp>
        <p:nvSpPr>
          <p:cNvPr id="38" name="Rektangel 8">
            <a:extLst>
              <a:ext uri="{FF2B5EF4-FFF2-40B4-BE49-F238E27FC236}">
                <a16:creationId xmlns:a16="http://schemas.microsoft.com/office/drawing/2014/main" id="{5F013FA6-8554-4E98-9610-797484C0200B}"/>
              </a:ext>
            </a:extLst>
          </p:cNvPr>
          <p:cNvSpPr/>
          <p:nvPr/>
        </p:nvSpPr>
        <p:spPr>
          <a:xfrm>
            <a:off x="14258650" y="5692096"/>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b-NO" sz="2800" dirty="0">
                <a:latin typeface="Arial" panose="020B0604020202020204"/>
              </a:rPr>
              <a:t>11:45 -12.15</a:t>
            </a:r>
            <a:endParaRPr kumimoji="0" lang="nb-NO" sz="2800" b="0" i="0" u="none" strike="noStrike" kern="1200" cap="none" spc="0" normalizeH="0" baseline="0" noProof="0" dirty="0">
              <a:ln>
                <a:noFill/>
              </a:ln>
              <a:effectLst/>
              <a:uLnTx/>
              <a:uFillTx/>
              <a:latin typeface="Arial" panose="020B0604020202020204"/>
            </a:endParaRPr>
          </a:p>
        </p:txBody>
      </p:sp>
      <p:sp>
        <p:nvSpPr>
          <p:cNvPr id="39" name="Rektangel 8">
            <a:extLst>
              <a:ext uri="{FF2B5EF4-FFF2-40B4-BE49-F238E27FC236}">
                <a16:creationId xmlns:a16="http://schemas.microsoft.com/office/drawing/2014/main" id="{DA152BED-42D4-4C2F-88B3-D824FEA96270}"/>
              </a:ext>
            </a:extLst>
          </p:cNvPr>
          <p:cNvSpPr/>
          <p:nvPr/>
        </p:nvSpPr>
        <p:spPr>
          <a:xfrm>
            <a:off x="14258650" y="6732596"/>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b-NO" sz="2800" dirty="0">
                <a:latin typeface="Arial" panose="020B0604020202020204"/>
              </a:rPr>
              <a:t>12:15</a:t>
            </a:r>
            <a:r>
              <a:rPr kumimoji="0" lang="nb-NO" sz="2800" b="0" i="0" u="none" strike="noStrike" kern="1200" cap="none" spc="0" normalizeH="0" baseline="0" noProof="0" dirty="0">
                <a:ln>
                  <a:noFill/>
                </a:ln>
                <a:effectLst/>
                <a:uLnTx/>
                <a:uFillTx/>
                <a:latin typeface="Arial" panose="020B0604020202020204"/>
                <a:ea typeface="+mn-ea"/>
                <a:cs typeface="+mn-cs"/>
              </a:rPr>
              <a:t> -13:15</a:t>
            </a:r>
          </a:p>
        </p:txBody>
      </p:sp>
      <p:sp>
        <p:nvSpPr>
          <p:cNvPr id="49" name="Rektangel 8">
            <a:extLst>
              <a:ext uri="{FF2B5EF4-FFF2-40B4-BE49-F238E27FC236}">
                <a16:creationId xmlns:a16="http://schemas.microsoft.com/office/drawing/2014/main" id="{8B8B103F-E9BC-483E-8366-1CEBA91BC05E}"/>
              </a:ext>
            </a:extLst>
          </p:cNvPr>
          <p:cNvSpPr/>
          <p:nvPr/>
        </p:nvSpPr>
        <p:spPr>
          <a:xfrm>
            <a:off x="14270374" y="4644386"/>
            <a:ext cx="2335640" cy="868567"/>
          </a:xfrm>
          <a:prstGeom prst="rect">
            <a:avLst/>
          </a:prstGeom>
          <a:ln/>
        </p:spPr>
        <p:style>
          <a:lnRef idx="2">
            <a:schemeClr val="accent1"/>
          </a:lnRef>
          <a:fillRef idx="1">
            <a:schemeClr val="lt1"/>
          </a:fillRef>
          <a:effectRef idx="0">
            <a:schemeClr val="accent1"/>
          </a:effectRef>
          <a:fontRef idx="minor">
            <a:schemeClr val="dk1"/>
          </a:fontRef>
        </p:style>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chemeClr val="tx1"/>
                </a:solidFill>
                <a:effectLst/>
                <a:uLnTx/>
                <a:uFillTx/>
                <a:latin typeface="Arial" panose="020B0604020202020204"/>
                <a:ea typeface="+mn-ea"/>
                <a:cs typeface="+mn-cs"/>
              </a:rPr>
              <a:t>11:30-11:45</a:t>
            </a:r>
          </a:p>
        </p:txBody>
      </p:sp>
      <p:sp>
        <p:nvSpPr>
          <p:cNvPr id="44" name="Rektangel 11">
            <a:extLst>
              <a:ext uri="{FF2B5EF4-FFF2-40B4-BE49-F238E27FC236}">
                <a16:creationId xmlns:a16="http://schemas.microsoft.com/office/drawing/2014/main" id="{B7BB5381-ACC4-4B0A-9E73-C7D2A7635431}"/>
              </a:ext>
            </a:extLst>
          </p:cNvPr>
          <p:cNvSpPr/>
          <p:nvPr/>
        </p:nvSpPr>
        <p:spPr>
          <a:xfrm>
            <a:off x="2786641" y="4644935"/>
            <a:ext cx="11201757" cy="908697"/>
          </a:xfrm>
          <a:prstGeom prst="rect">
            <a:avLst/>
          </a:prstGeom>
          <a:ln/>
        </p:spPr>
        <p:style>
          <a:lnRef idx="2">
            <a:schemeClr val="accent1"/>
          </a:lnRef>
          <a:fillRef idx="1">
            <a:schemeClr val="lt1"/>
          </a:fillRef>
          <a:effectRef idx="0">
            <a:schemeClr val="accent1"/>
          </a:effectRef>
          <a:fontRef idx="minor">
            <a:schemeClr val="dk1"/>
          </a:fontRef>
        </p:style>
        <p:txBody>
          <a:bodyPr wrap="square" lIns="152136" tIns="76067" rIns="152136" bIns="76067" anchor="ctr" anchorCtr="0">
            <a:noAutofit/>
          </a:bodyPr>
          <a:lstStyle/>
          <a:p>
            <a:r>
              <a:rPr lang="nb-NO" sz="2800" dirty="0"/>
              <a:t>Pause</a:t>
            </a:r>
          </a:p>
        </p:txBody>
      </p:sp>
      <p:sp>
        <p:nvSpPr>
          <p:cNvPr id="51" name="Rektangel 11">
            <a:extLst>
              <a:ext uri="{FF2B5EF4-FFF2-40B4-BE49-F238E27FC236}">
                <a16:creationId xmlns:a16="http://schemas.microsoft.com/office/drawing/2014/main" id="{2B256A36-0DAE-40F6-A2DB-D8BB78D740FA}"/>
              </a:ext>
            </a:extLst>
          </p:cNvPr>
          <p:cNvSpPr/>
          <p:nvPr/>
        </p:nvSpPr>
        <p:spPr>
          <a:xfrm>
            <a:off x="2786641" y="5651966"/>
            <a:ext cx="11201757" cy="908697"/>
          </a:xfrm>
          <a:prstGeom prst="rect">
            <a:avLst/>
          </a:prstGeom>
          <a:solidFill>
            <a:schemeClr val="tx2">
              <a:lumMod val="40000"/>
              <a:lumOff val="6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(forts.) </a:t>
            </a:r>
          </a:p>
        </p:txBody>
      </p:sp>
      <p:sp>
        <p:nvSpPr>
          <p:cNvPr id="52" name="Rektangel 51">
            <a:extLst>
              <a:ext uri="{FF2B5EF4-FFF2-40B4-BE49-F238E27FC236}">
                <a16:creationId xmlns:a16="http://schemas.microsoft.com/office/drawing/2014/main" id="{7FBE9E54-7D1A-4FEA-9E6E-897240597679}"/>
              </a:ext>
            </a:extLst>
          </p:cNvPr>
          <p:cNvSpPr/>
          <p:nvPr/>
        </p:nvSpPr>
        <p:spPr>
          <a:xfrm>
            <a:off x="1406490" y="5625834"/>
            <a:ext cx="1199844" cy="908699"/>
          </a:xfrm>
          <a:prstGeom prst="rect">
            <a:avLst/>
          </a:prstGeom>
          <a:solidFill>
            <a:schemeClr val="tx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schemeClr val="bg1"/>
                </a:solidFill>
                <a:effectLst/>
                <a:uLnTx/>
                <a:uFillTx/>
                <a:latin typeface="Arial" panose="020B0604020202020204"/>
                <a:ea typeface="+mn-ea"/>
                <a:cs typeface="+mn-cs"/>
              </a:rPr>
              <a:t>3</a:t>
            </a:r>
          </a:p>
        </p:txBody>
      </p:sp>
      <p:sp>
        <p:nvSpPr>
          <p:cNvPr id="53" name="Rektangel 11">
            <a:extLst>
              <a:ext uri="{FF2B5EF4-FFF2-40B4-BE49-F238E27FC236}">
                <a16:creationId xmlns:a16="http://schemas.microsoft.com/office/drawing/2014/main" id="{599281AD-9F05-4FC8-9359-0F9EBAD6A9BC}"/>
              </a:ext>
            </a:extLst>
          </p:cNvPr>
          <p:cNvSpPr/>
          <p:nvPr/>
        </p:nvSpPr>
        <p:spPr>
          <a:xfrm>
            <a:off x="2786640" y="7759078"/>
            <a:ext cx="11201757" cy="812298"/>
          </a:xfrm>
          <a:prstGeom prst="rect">
            <a:avLst/>
          </a:prstGeom>
          <a:ln/>
        </p:spPr>
        <p:style>
          <a:lnRef idx="2">
            <a:schemeClr val="accent1"/>
          </a:lnRef>
          <a:fillRef idx="1">
            <a:schemeClr val="lt1"/>
          </a:fillRef>
          <a:effectRef idx="0">
            <a:schemeClr val="accent1"/>
          </a:effectRef>
          <a:fontRef idx="minor">
            <a:schemeClr val="dk1"/>
          </a:fontRef>
        </p:style>
        <p:txBody>
          <a:bodyPr wrap="square" lIns="152136" tIns="76067" rIns="152136" bIns="76067" anchor="ctr" anchorCtr="0">
            <a:noAutofit/>
          </a:bodyPr>
          <a:lstStyle/>
          <a:p>
            <a:pPr lvl="0">
              <a:defRPr/>
            </a:pPr>
            <a:r>
              <a:rPr lang="nb-NO" sz="2800" dirty="0"/>
              <a:t>Pause</a:t>
            </a:r>
          </a:p>
        </p:txBody>
      </p:sp>
      <p:sp>
        <p:nvSpPr>
          <p:cNvPr id="56" name="Rektangel 8">
            <a:extLst>
              <a:ext uri="{FF2B5EF4-FFF2-40B4-BE49-F238E27FC236}">
                <a16:creationId xmlns:a16="http://schemas.microsoft.com/office/drawing/2014/main" id="{F5006790-CA72-46CF-8DFB-804DCD173C2B}"/>
              </a:ext>
            </a:extLst>
          </p:cNvPr>
          <p:cNvSpPr/>
          <p:nvPr/>
        </p:nvSpPr>
        <p:spPr>
          <a:xfrm>
            <a:off x="14258650" y="7758677"/>
            <a:ext cx="2335640" cy="828852"/>
          </a:xfrm>
          <a:prstGeom prst="rect">
            <a:avLst/>
          </a:prstGeom>
          <a:ln/>
        </p:spPr>
        <p:style>
          <a:lnRef idx="2">
            <a:schemeClr val="accent1"/>
          </a:lnRef>
          <a:fillRef idx="1">
            <a:schemeClr val="lt1"/>
          </a:fillRef>
          <a:effectRef idx="0">
            <a:schemeClr val="accent1"/>
          </a:effectRef>
          <a:fontRef idx="minor">
            <a:schemeClr val="dk1"/>
          </a:fontRef>
        </p:style>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chemeClr val="tx1"/>
                </a:solidFill>
                <a:effectLst/>
                <a:uLnTx/>
                <a:uFillTx/>
                <a:latin typeface="Arial" panose="020B0604020202020204"/>
                <a:ea typeface="+mn-ea"/>
                <a:cs typeface="+mn-cs"/>
              </a:rPr>
              <a:t>13:15-13:30</a:t>
            </a:r>
          </a:p>
        </p:txBody>
      </p:sp>
      <p:sp>
        <p:nvSpPr>
          <p:cNvPr id="63" name="Rektangel 8">
            <a:extLst>
              <a:ext uri="{FF2B5EF4-FFF2-40B4-BE49-F238E27FC236}">
                <a16:creationId xmlns:a16="http://schemas.microsoft.com/office/drawing/2014/main" id="{03B16B65-38B4-4A30-A7F8-87F24AC87D03}"/>
              </a:ext>
            </a:extLst>
          </p:cNvPr>
          <p:cNvSpPr/>
          <p:nvPr/>
        </p:nvSpPr>
        <p:spPr>
          <a:xfrm>
            <a:off x="14265576" y="8796203"/>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effectLst/>
                <a:uLnTx/>
                <a:uFillTx/>
                <a:latin typeface="Arial" panose="020B0604020202020204"/>
                <a:ea typeface="+mn-ea"/>
                <a:cs typeface="+mn-cs"/>
              </a:rPr>
              <a:t>13:30 -14:45</a:t>
            </a:r>
          </a:p>
        </p:txBody>
      </p:sp>
      <p:sp>
        <p:nvSpPr>
          <p:cNvPr id="66" name="Rektangel 8">
            <a:extLst>
              <a:ext uri="{FF2B5EF4-FFF2-40B4-BE49-F238E27FC236}">
                <a16:creationId xmlns:a16="http://schemas.microsoft.com/office/drawing/2014/main" id="{1B324D50-004E-43C3-92AC-7718316CCDD6}"/>
              </a:ext>
            </a:extLst>
          </p:cNvPr>
          <p:cNvSpPr/>
          <p:nvPr/>
        </p:nvSpPr>
        <p:spPr>
          <a:xfrm>
            <a:off x="14265576" y="9876855"/>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effectLst/>
                <a:uLnTx/>
                <a:uFillTx/>
                <a:latin typeface="Arial" panose="020B0604020202020204"/>
                <a:ea typeface="+mn-ea"/>
                <a:cs typeface="+mn-cs"/>
              </a:rPr>
              <a:t>14:45 -14:55</a:t>
            </a:r>
          </a:p>
        </p:txBody>
      </p:sp>
      <p:sp>
        <p:nvSpPr>
          <p:cNvPr id="71" name="Rektangel 8">
            <a:extLst>
              <a:ext uri="{FF2B5EF4-FFF2-40B4-BE49-F238E27FC236}">
                <a16:creationId xmlns:a16="http://schemas.microsoft.com/office/drawing/2014/main" id="{753CF98A-E23F-450E-B952-2B45DEC15F6F}"/>
              </a:ext>
            </a:extLst>
          </p:cNvPr>
          <p:cNvSpPr/>
          <p:nvPr/>
        </p:nvSpPr>
        <p:spPr>
          <a:xfrm>
            <a:off x="14293284" y="11000802"/>
            <a:ext cx="2335640" cy="868567"/>
          </a:xfrm>
          <a:prstGeom prst="rect">
            <a:avLst/>
          </a:prstGeom>
          <a:solidFill>
            <a:schemeClr val="tx2">
              <a:lumMod val="40000"/>
              <a:lumOff val="60000"/>
            </a:schemeClr>
          </a:solidFill>
        </p:spPr>
        <p:txBody>
          <a:bodyPr wrap="square" lIns="152136" tIns="76067" rIns="152136" bIns="76067" anchor="ctr" anchorCtr="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effectLst/>
                <a:uLnTx/>
                <a:uFillTx/>
                <a:latin typeface="Arial" panose="020B0604020202020204"/>
                <a:ea typeface="+mn-ea"/>
                <a:cs typeface="+mn-cs"/>
              </a:rPr>
              <a:t>14:55 -15:00</a:t>
            </a:r>
          </a:p>
        </p:txBody>
      </p:sp>
    </p:spTree>
    <p:extLst>
      <p:ext uri="{BB962C8B-B14F-4D97-AF65-F5344CB8AC3E}">
        <p14:creationId xmlns:p14="http://schemas.microsoft.com/office/powerpoint/2010/main" val="2911485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Medlemsavgift</a:t>
            </a:r>
          </a:p>
        </p:txBody>
      </p:sp>
      <p:sp>
        <p:nvSpPr>
          <p:cNvPr id="5" name="Slide Number Placeholder 4"/>
          <p:cNvSpPr>
            <a:spLocks noGrp="1"/>
          </p:cNvSpPr>
          <p:nvPr>
            <p:ph type="sldNum" sz="quarter" idx="16"/>
          </p:nvPr>
        </p:nvSpPr>
        <p:spPr/>
        <p:txBody>
          <a:bodyPr/>
          <a:lstStyle/>
          <a:p>
            <a:r>
              <a:rPr lang="nb-NO"/>
              <a:t> Side </a:t>
            </a:r>
            <a:fld id="{5751DFAA-887F-4071-8EAD-E8CA316FCF06}" type="slidenum">
              <a:rPr lang="nb-NO" smtClean="0"/>
              <a:pPr/>
              <a:t>30</a:t>
            </a:fld>
            <a:endParaRPr lang="nb-NO" dirty="0"/>
          </a:p>
        </p:txBody>
      </p:sp>
      <p:pic>
        <p:nvPicPr>
          <p:cNvPr id="4" name="Picture 3"/>
          <p:cNvPicPr>
            <a:picLocks noChangeAspect="1"/>
          </p:cNvPicPr>
          <p:nvPr/>
        </p:nvPicPr>
        <p:blipFill>
          <a:blip r:embed="rId3"/>
          <a:stretch>
            <a:fillRect/>
          </a:stretch>
        </p:blipFill>
        <p:spPr>
          <a:xfrm>
            <a:off x="1440179" y="2376715"/>
            <a:ext cx="18388209" cy="10300098"/>
          </a:xfrm>
          <a:prstGeom prst="rect">
            <a:avLst/>
          </a:prstGeom>
        </p:spPr>
      </p:pic>
    </p:spTree>
    <p:extLst>
      <p:ext uri="{BB962C8B-B14F-4D97-AF65-F5344CB8AC3E}">
        <p14:creationId xmlns:p14="http://schemas.microsoft.com/office/powerpoint/2010/main" val="396448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60000"/>
              <a:lumOff val="4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24" name="Title 6">
            <a:extLst>
              <a:ext uri="{FF2B5EF4-FFF2-40B4-BE49-F238E27FC236}">
                <a16:creationId xmlns:a16="http://schemas.microsoft.com/office/drawing/2014/main" id="{9A96F8CF-FE07-4815-B667-B5F2E925F303}"/>
              </a:ext>
            </a:extLst>
          </p:cNvPr>
          <p:cNvSpPr>
            <a:spLocks noGrp="1"/>
          </p:cNvSpPr>
          <p:nvPr>
            <p:ph type="title"/>
          </p:nvPr>
        </p:nvSpPr>
        <p:spPr>
          <a:xfrm>
            <a:off x="1447105" y="429974"/>
            <a:ext cx="21566696" cy="1673620"/>
          </a:xfrm>
        </p:spPr>
        <p:txBody>
          <a:bodyPr>
            <a:normAutofit/>
          </a:bodyPr>
          <a:lstStyle/>
          <a:p>
            <a:r>
              <a:rPr lang="en-US" dirty="0"/>
              <a:t> </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Tree>
    <p:extLst>
      <p:ext uri="{BB962C8B-B14F-4D97-AF65-F5344CB8AC3E}">
        <p14:creationId xmlns:p14="http://schemas.microsoft.com/office/powerpoint/2010/main" val="16522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EE447E3-ED8D-4513-BE4A-098C67CCD30C}"/>
              </a:ext>
            </a:extLst>
          </p:cNvPr>
          <p:cNvSpPr>
            <a:spLocks noGrp="1"/>
          </p:cNvSpPr>
          <p:nvPr>
            <p:ph type="title"/>
          </p:nvPr>
        </p:nvSpPr>
        <p:spPr/>
        <p:txBody>
          <a:bodyPr/>
          <a:lstStyle/>
          <a:p>
            <a:r>
              <a:rPr lang="nb-NO" dirty="0"/>
              <a:t>Mandat teknisk beregningsutvalg </a:t>
            </a:r>
          </a:p>
        </p:txBody>
      </p:sp>
      <p:sp>
        <p:nvSpPr>
          <p:cNvPr id="6" name="Plassholder for innhold 5">
            <a:extLst>
              <a:ext uri="{FF2B5EF4-FFF2-40B4-BE49-F238E27FC236}">
                <a16:creationId xmlns:a16="http://schemas.microsoft.com/office/drawing/2014/main" id="{D74824FC-9984-4E10-A21C-C41B44DDFE0D}"/>
              </a:ext>
            </a:extLst>
          </p:cNvPr>
          <p:cNvSpPr>
            <a:spLocks noGrp="1"/>
          </p:cNvSpPr>
          <p:nvPr>
            <p:ph idx="1"/>
          </p:nvPr>
        </p:nvSpPr>
        <p:spPr/>
        <p:txBody>
          <a:bodyPr/>
          <a:lstStyle/>
          <a:p>
            <a:r>
              <a:rPr lang="nb-NO" dirty="0"/>
              <a:t>«…. Videre skal utvalget gjøre en vurdering av kostnadsfordelingen mellom aktørene som grunnlag for departementets arbeid med forskriftsbestemmelser om virksomhetenes plikt til å betale for, og gjøre de nasjonale løsningene tilgjengelige for bruk, jf. høringsnotat om ny e-helselov»</a:t>
            </a:r>
          </a:p>
        </p:txBody>
      </p:sp>
    </p:spTree>
    <p:extLst>
      <p:ext uri="{BB962C8B-B14F-4D97-AF65-F5344CB8AC3E}">
        <p14:creationId xmlns:p14="http://schemas.microsoft.com/office/powerpoint/2010/main" val="705120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8799E48-2F8E-4266-A0B1-45F2CEA2E6F0}"/>
              </a:ext>
            </a:extLst>
          </p:cNvPr>
          <p:cNvSpPr>
            <a:spLocks noGrp="1"/>
          </p:cNvSpPr>
          <p:nvPr>
            <p:ph type="title"/>
          </p:nvPr>
        </p:nvSpPr>
        <p:spPr/>
        <p:txBody>
          <a:bodyPr/>
          <a:lstStyle/>
          <a:p>
            <a:r>
              <a:rPr lang="nb-NO" dirty="0"/>
              <a:t>Høringsnotat forslag ny e-helselov </a:t>
            </a:r>
          </a:p>
        </p:txBody>
      </p:sp>
      <p:sp>
        <p:nvSpPr>
          <p:cNvPr id="6" name="Plassholder for innhold 5">
            <a:extLst>
              <a:ext uri="{FF2B5EF4-FFF2-40B4-BE49-F238E27FC236}">
                <a16:creationId xmlns:a16="http://schemas.microsoft.com/office/drawing/2014/main" id="{B2440C33-7C0B-4E4D-8A1D-C03AA87E6B19}"/>
              </a:ext>
            </a:extLst>
          </p:cNvPr>
          <p:cNvSpPr>
            <a:spLocks noGrp="1"/>
          </p:cNvSpPr>
          <p:nvPr>
            <p:ph idx="1"/>
          </p:nvPr>
        </p:nvSpPr>
        <p:spPr/>
        <p:txBody>
          <a:bodyPr>
            <a:normAutofit/>
          </a:bodyPr>
          <a:lstStyle/>
          <a:p>
            <a:r>
              <a:rPr lang="nb-NO" dirty="0"/>
              <a:t>Departementet foreslår å lovregulere plikt til å gjøre tilgjengelig og betale for de etablerte nasjonale e-helseløsningene kjernejournal, e-resept, helsenorge.no og helsenettet inkludert grunndata og helseID</a:t>
            </a:r>
          </a:p>
          <a:p>
            <a:endParaRPr lang="nb-NO" dirty="0"/>
          </a:p>
          <a:p>
            <a:r>
              <a:rPr lang="nb-NO" dirty="0"/>
              <a:t>Regionale helseforetak og kommuner skal betale for forvaltning og drift av de nasjonale e-helseløsningene og private virksomheter skal betale for helsenettet.</a:t>
            </a:r>
          </a:p>
          <a:p>
            <a:endParaRPr lang="nb-NO" dirty="0"/>
          </a:p>
          <a:p>
            <a:r>
              <a:rPr lang="nb-NO" dirty="0"/>
              <a:t>Apotekene og bandasjistene skal i tillegg betale for e-resept. </a:t>
            </a:r>
          </a:p>
          <a:p>
            <a:endParaRPr lang="nb-NO" dirty="0"/>
          </a:p>
          <a:p>
            <a:r>
              <a:rPr lang="nb-NO" dirty="0"/>
              <a:t>Departementet foreslår at nærmere bestemmelser om betaling fastsettes i forskrift. </a:t>
            </a:r>
          </a:p>
          <a:p>
            <a:endParaRPr lang="nb-NO" dirty="0"/>
          </a:p>
        </p:txBody>
      </p:sp>
    </p:spTree>
    <p:extLst>
      <p:ext uri="{BB962C8B-B14F-4D97-AF65-F5344CB8AC3E}">
        <p14:creationId xmlns:p14="http://schemas.microsoft.com/office/powerpoint/2010/main" val="1313189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8799E48-2F8E-4266-A0B1-45F2CEA2E6F0}"/>
              </a:ext>
            </a:extLst>
          </p:cNvPr>
          <p:cNvSpPr>
            <a:spLocks noGrp="1"/>
          </p:cNvSpPr>
          <p:nvPr>
            <p:ph type="title"/>
          </p:nvPr>
        </p:nvSpPr>
        <p:spPr/>
        <p:txBody>
          <a:bodyPr/>
          <a:lstStyle/>
          <a:p>
            <a:r>
              <a:rPr lang="nb-NO" dirty="0"/>
              <a:t>Høringsnotat forslag ny e-helselov (forts..) </a:t>
            </a:r>
          </a:p>
        </p:txBody>
      </p:sp>
      <p:sp>
        <p:nvSpPr>
          <p:cNvPr id="6" name="Plassholder for innhold 5">
            <a:extLst>
              <a:ext uri="{FF2B5EF4-FFF2-40B4-BE49-F238E27FC236}">
                <a16:creationId xmlns:a16="http://schemas.microsoft.com/office/drawing/2014/main" id="{B2440C33-7C0B-4E4D-8A1D-C03AA87E6B19}"/>
              </a:ext>
            </a:extLst>
          </p:cNvPr>
          <p:cNvSpPr>
            <a:spLocks noGrp="1"/>
          </p:cNvSpPr>
          <p:nvPr>
            <p:ph idx="1"/>
          </p:nvPr>
        </p:nvSpPr>
        <p:spPr/>
        <p:txBody>
          <a:bodyPr>
            <a:normAutofit/>
          </a:bodyPr>
          <a:lstStyle/>
          <a:p>
            <a:r>
              <a:rPr lang="nb-NO" dirty="0"/>
              <a:t>Forslaget åpner for at departementet i forskrift kan bestemme at virksomhetenes plikt til å gjøre de ulike løsningene tilgjengelig kan </a:t>
            </a:r>
            <a:r>
              <a:rPr lang="nb-NO" u="sng" dirty="0"/>
              <a:t>gjelde fra ulik tid for ulike grupper av virksomheter og ulike grupper av personell, avhengig av hva som kreves av lokale tiltak og nasjonal utvikling før løsningene kan tas i bruk</a:t>
            </a:r>
            <a:r>
              <a:rPr lang="nb-NO" dirty="0"/>
              <a:t>. Det er i hovedsak utfordringene for kommunene som er bakgrunnen for at det er åpnet for denne muligheten. </a:t>
            </a:r>
          </a:p>
          <a:p>
            <a:endParaRPr lang="nb-NO" dirty="0"/>
          </a:p>
          <a:p>
            <a:r>
              <a:rPr lang="nb-NO" dirty="0"/>
              <a:t>Plikt til å betale for nasjonale e-helseløsninger er nært knyttet til at de nasjonale e-helseløsningene skal gjøres tilgjengelige. Plikt til å legge til rette for bruk av nasjonale e-helseløsninger bør følges av en korresponderende plikt til betaling fra de regionale helseforetakene, kommunene, apotekene og bandasjistene, uavhengig av faktisk bruk av løsningene. </a:t>
            </a:r>
          </a:p>
        </p:txBody>
      </p:sp>
    </p:spTree>
    <p:extLst>
      <p:ext uri="{BB962C8B-B14F-4D97-AF65-F5344CB8AC3E}">
        <p14:creationId xmlns:p14="http://schemas.microsoft.com/office/powerpoint/2010/main" val="3882252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5" name="Blå_logo">
            <a:extLst>
              <a:ext uri="{FF2B5EF4-FFF2-40B4-BE49-F238E27FC236}">
                <a16:creationId xmlns:a16="http://schemas.microsoft.com/office/drawing/2014/main" id="{20569912-FCC5-4B1D-9DD8-260790CB1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
        <p:nvSpPr>
          <p:cNvPr id="2" name="Tittel 1">
            <a:extLst>
              <a:ext uri="{FF2B5EF4-FFF2-40B4-BE49-F238E27FC236}">
                <a16:creationId xmlns:a16="http://schemas.microsoft.com/office/drawing/2014/main" id="{0AF7647E-9DF7-44B0-927A-EEF5E355EBD8}"/>
              </a:ext>
            </a:extLst>
          </p:cNvPr>
          <p:cNvSpPr>
            <a:spLocks noGrp="1"/>
          </p:cNvSpPr>
          <p:nvPr>
            <p:ph type="ctrTitle"/>
          </p:nvPr>
        </p:nvSpPr>
        <p:spPr/>
        <p:txBody>
          <a:bodyPr/>
          <a:lstStyle/>
          <a:p>
            <a:r>
              <a:rPr lang="nb-NO" dirty="0">
                <a:solidFill>
                  <a:srgbClr val="0169E8"/>
                </a:solidFill>
              </a:rPr>
              <a:t>Kjernejournal, e-resept og helsenorge </a:t>
            </a:r>
          </a:p>
        </p:txBody>
      </p:sp>
      <p:sp>
        <p:nvSpPr>
          <p:cNvPr id="3" name="Undertittel 2">
            <a:extLst>
              <a:ext uri="{FF2B5EF4-FFF2-40B4-BE49-F238E27FC236}">
                <a16:creationId xmlns:a16="http://schemas.microsoft.com/office/drawing/2014/main" id="{ADCFCF07-7942-4A42-BC3C-78B94A280DCC}"/>
              </a:ext>
            </a:extLst>
          </p:cNvPr>
          <p:cNvSpPr>
            <a:spLocks noGrp="1"/>
          </p:cNvSpPr>
          <p:nvPr>
            <p:ph type="subTitle" idx="1"/>
          </p:nvPr>
        </p:nvSpPr>
        <p:spPr>
          <a:xfrm>
            <a:off x="8016949" y="6649441"/>
            <a:ext cx="14575875" cy="3311524"/>
          </a:xfrm>
        </p:spPr>
        <p:txBody>
          <a:bodyPr>
            <a:normAutofit/>
          </a:bodyPr>
          <a:lstStyle/>
          <a:p>
            <a:r>
              <a:rPr lang="nb-NO" sz="4800" dirty="0">
                <a:solidFill>
                  <a:srgbClr val="0169E8"/>
                </a:solidFill>
              </a:rPr>
              <a:t>La oss ta en status på innføring av disse løsningene</a:t>
            </a:r>
          </a:p>
        </p:txBody>
      </p:sp>
    </p:spTree>
    <p:extLst>
      <p:ext uri="{BB962C8B-B14F-4D97-AF65-F5344CB8AC3E}">
        <p14:creationId xmlns:p14="http://schemas.microsoft.com/office/powerpoint/2010/main" val="3687606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EA795F-ED20-497F-A159-F72DCA22C54B}"/>
              </a:ext>
            </a:extLst>
          </p:cNvPr>
          <p:cNvSpPr>
            <a:spLocks noGrp="1"/>
          </p:cNvSpPr>
          <p:nvPr>
            <p:ph type="title"/>
          </p:nvPr>
        </p:nvSpPr>
        <p:spPr/>
        <p:txBody>
          <a:bodyPr/>
          <a:lstStyle/>
          <a:p>
            <a:r>
              <a:rPr lang="nb-NO" dirty="0"/>
              <a:t>Høringsnotat forslag ny e-helselov </a:t>
            </a:r>
          </a:p>
        </p:txBody>
      </p:sp>
      <p:sp>
        <p:nvSpPr>
          <p:cNvPr id="3" name="Plassholder for innhold 2">
            <a:extLst>
              <a:ext uri="{FF2B5EF4-FFF2-40B4-BE49-F238E27FC236}">
                <a16:creationId xmlns:a16="http://schemas.microsoft.com/office/drawing/2014/main" id="{FABBFBEC-BBA0-4E5C-9CE5-EFFC7B811E3A}"/>
              </a:ext>
            </a:extLst>
          </p:cNvPr>
          <p:cNvSpPr>
            <a:spLocks noGrp="1"/>
          </p:cNvSpPr>
          <p:nvPr>
            <p:ph idx="1"/>
          </p:nvPr>
        </p:nvSpPr>
        <p:spPr/>
        <p:txBody>
          <a:bodyPr/>
          <a:lstStyle/>
          <a:p>
            <a:r>
              <a:rPr lang="nb-NO" dirty="0"/>
              <a:t>Departementet foreslår en hjemmel for i forskrift å pålegge regionale helseforetak og kommuner å betale for forvaltning og drift av kjernejournal, e-resept og helsenorge.no.</a:t>
            </a:r>
          </a:p>
          <a:p>
            <a:endParaRPr lang="nb-NO" dirty="0"/>
          </a:p>
          <a:p>
            <a:r>
              <a:rPr lang="nb-NO" dirty="0"/>
              <a:t>Departementet foreslår i tillegg en hjemmel for i forskrift å pålegge apotek og bandasjist å betale for forvaltning og drift av e-reseptløsningen.</a:t>
            </a:r>
          </a:p>
          <a:p>
            <a:endParaRPr lang="nb-NO" dirty="0"/>
          </a:p>
          <a:p>
            <a:r>
              <a:rPr lang="nb-NO" dirty="0"/>
              <a:t>Ved beregningen av betalingen skal det legges vekt på en hensiktsmessig fordeling av kostnader til nasjonale løsninger som kommer pasientene til gode og tas hensyn til virksomhetenes nytte av løsningene.  </a:t>
            </a:r>
          </a:p>
          <a:p>
            <a:endParaRPr lang="nb-NO" dirty="0"/>
          </a:p>
          <a:p>
            <a:endParaRPr lang="nb-NO" dirty="0"/>
          </a:p>
        </p:txBody>
      </p:sp>
      <p:sp>
        <p:nvSpPr>
          <p:cNvPr id="4" name="Plassholder for lysbildenummer 3">
            <a:extLst>
              <a:ext uri="{FF2B5EF4-FFF2-40B4-BE49-F238E27FC236}">
                <a16:creationId xmlns:a16="http://schemas.microsoft.com/office/drawing/2014/main" id="{4745A84E-E428-41B3-89D0-06A6646F9D4A}"/>
              </a:ext>
            </a:extLst>
          </p:cNvPr>
          <p:cNvSpPr>
            <a:spLocks noGrp="1"/>
          </p:cNvSpPr>
          <p:nvPr>
            <p:ph type="sldNum" sz="quarter" idx="16"/>
          </p:nvPr>
        </p:nvSpPr>
        <p:spPr/>
        <p:txBody>
          <a:bodyPr/>
          <a:lstStyle/>
          <a:p>
            <a:r>
              <a:rPr lang="nb-NO"/>
              <a:t> Side </a:t>
            </a:r>
            <a:fld id="{5751DFAA-887F-4071-8EAD-E8CA316FCF06}" type="slidenum">
              <a:rPr lang="nb-NO" smtClean="0"/>
              <a:pPr/>
              <a:t>36</a:t>
            </a:fld>
            <a:endParaRPr lang="nb-NO" dirty="0"/>
          </a:p>
        </p:txBody>
      </p:sp>
    </p:spTree>
    <p:extLst>
      <p:ext uri="{BB962C8B-B14F-4D97-AF65-F5344CB8AC3E}">
        <p14:creationId xmlns:p14="http://schemas.microsoft.com/office/powerpoint/2010/main" val="911459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1CDF1FE-F43C-4B8F-B62A-6B8DC6278F61}"/>
              </a:ext>
            </a:extLst>
          </p:cNvPr>
          <p:cNvSpPr/>
          <p:nvPr/>
        </p:nvSpPr>
        <p:spPr>
          <a:xfrm>
            <a:off x="711200" y="10627360"/>
            <a:ext cx="22860000" cy="1950720"/>
          </a:xfrm>
          <a:prstGeom prst="rect">
            <a:avLst/>
          </a:prstGeom>
          <a:solidFill>
            <a:schemeClr val="tx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solidFill>
                <a:schemeClr val="tx1"/>
              </a:solidFill>
            </a:endParaRPr>
          </a:p>
        </p:txBody>
      </p:sp>
      <p:sp>
        <p:nvSpPr>
          <p:cNvPr id="2" name="Tittel 1">
            <a:extLst>
              <a:ext uri="{FF2B5EF4-FFF2-40B4-BE49-F238E27FC236}">
                <a16:creationId xmlns:a16="http://schemas.microsoft.com/office/drawing/2014/main" id="{CF216444-0B02-4CD6-B187-C25207B02D65}"/>
              </a:ext>
            </a:extLst>
          </p:cNvPr>
          <p:cNvSpPr>
            <a:spLocks noGrp="1"/>
          </p:cNvSpPr>
          <p:nvPr>
            <p:ph type="title"/>
          </p:nvPr>
        </p:nvSpPr>
        <p:spPr/>
        <p:txBody>
          <a:bodyPr/>
          <a:lstStyle/>
          <a:p>
            <a:r>
              <a:rPr lang="nb-NO" dirty="0"/>
              <a:t>Skisse til nøkler for kostnadsfordeling </a:t>
            </a:r>
          </a:p>
        </p:txBody>
      </p:sp>
      <p:sp>
        <p:nvSpPr>
          <p:cNvPr id="3" name="Plassholder for innhold 2">
            <a:extLst>
              <a:ext uri="{FF2B5EF4-FFF2-40B4-BE49-F238E27FC236}">
                <a16:creationId xmlns:a16="http://schemas.microsoft.com/office/drawing/2014/main" id="{006A19DB-8E16-456D-8523-374590C5C0A1}"/>
              </a:ext>
            </a:extLst>
          </p:cNvPr>
          <p:cNvSpPr>
            <a:spLocks noGrp="1"/>
          </p:cNvSpPr>
          <p:nvPr>
            <p:ph idx="1"/>
          </p:nvPr>
        </p:nvSpPr>
        <p:spPr>
          <a:xfrm>
            <a:off x="955040" y="2743200"/>
            <a:ext cx="22452057" cy="9692640"/>
          </a:xfrm>
        </p:spPr>
        <p:txBody>
          <a:bodyPr>
            <a:normAutofit fontScale="85000" lnSpcReduction="10000"/>
          </a:bodyPr>
          <a:lstStyle/>
          <a:p>
            <a:r>
              <a:rPr lang="nb-NO" dirty="0"/>
              <a:t>Kostnadene til kjernejournal, e-resept og helsenorge.no bør fordeles mellom regionale helseforetak, kommuner og apotek og bandasjister i henhold til forskriftsfestede forhåndsbestemte fordelingsnøkler. </a:t>
            </a:r>
          </a:p>
          <a:p>
            <a:endParaRPr lang="nb-NO" dirty="0"/>
          </a:p>
          <a:p>
            <a:r>
              <a:rPr lang="nb-NO" dirty="0"/>
              <a:t>Departementet legger vekt på pasientenes gevinster som grunnlag for å fastsette nøkkeltallene for fordeling mellom aktørene. </a:t>
            </a:r>
          </a:p>
          <a:p>
            <a:endParaRPr lang="nb-NO" dirty="0"/>
          </a:p>
          <a:p>
            <a:r>
              <a:rPr lang="nb-NO" dirty="0"/>
              <a:t>Både de regionale helseforetakene og kommunene har ansvar for å sørge for helsetjenester til befolkningen. Etter departementets vurdering er det som et utgangspunkt hensiktsmessig at de regionale helseforetakene og kommunene betaler halvparten hver av kostnadene ved forvaltning og drift av e-resept, kjernejournal og helsenorge.no. </a:t>
            </a:r>
          </a:p>
          <a:p>
            <a:endParaRPr lang="nb-NO" dirty="0"/>
          </a:p>
          <a:p>
            <a:r>
              <a:rPr lang="nb-NO" dirty="0"/>
              <a:t>Apotek og bandasjisters betaling for e-reseptløsningen bør baseres på virksomhetenes nytte av løsningen. Direktoratet for e-helse har anslått at apotek og bandasjister til sammen dekker 11 prosent av kostnaden. </a:t>
            </a:r>
          </a:p>
          <a:p>
            <a:pPr marL="0" indent="0">
              <a:buNone/>
            </a:pPr>
            <a:endParaRPr lang="nb-NO" dirty="0"/>
          </a:p>
          <a:p>
            <a:pPr>
              <a:buFont typeface="Wingdings" panose="05000000000000000000" pitchFamily="2" charset="2"/>
              <a:buChar char="Ø"/>
            </a:pPr>
            <a:r>
              <a:rPr lang="nb-NO" dirty="0">
                <a:solidFill>
                  <a:schemeClr val="tx1"/>
                </a:solidFill>
              </a:rPr>
              <a:t>Forslag til fordeling mellom aktørene skal imidlertid vurderes nærmere av det tekniske beregningsutvalget for nasjonale e-helseløsninger, og disse vurderingene vil inngå som en del av beslutningsgrunnlaget i arbeidet med forskriftsbestemmelsene. </a:t>
            </a:r>
          </a:p>
        </p:txBody>
      </p:sp>
      <p:sp>
        <p:nvSpPr>
          <p:cNvPr id="4" name="Plassholder for lysbildenummer 3">
            <a:extLst>
              <a:ext uri="{FF2B5EF4-FFF2-40B4-BE49-F238E27FC236}">
                <a16:creationId xmlns:a16="http://schemas.microsoft.com/office/drawing/2014/main" id="{FE617F29-F767-44CC-9144-192135DD22E7}"/>
              </a:ext>
            </a:extLst>
          </p:cNvPr>
          <p:cNvSpPr>
            <a:spLocks noGrp="1"/>
          </p:cNvSpPr>
          <p:nvPr>
            <p:ph type="sldNum" sz="quarter" idx="16"/>
          </p:nvPr>
        </p:nvSpPr>
        <p:spPr/>
        <p:txBody>
          <a:bodyPr/>
          <a:lstStyle/>
          <a:p>
            <a:r>
              <a:rPr lang="nb-NO"/>
              <a:t> Side </a:t>
            </a:r>
            <a:fld id="{5751DFAA-887F-4071-8EAD-E8CA316FCF06}" type="slidenum">
              <a:rPr lang="nb-NO" smtClean="0"/>
              <a:pPr/>
              <a:t>37</a:t>
            </a:fld>
            <a:endParaRPr lang="nb-NO" dirty="0"/>
          </a:p>
        </p:txBody>
      </p:sp>
    </p:spTree>
    <p:extLst>
      <p:ext uri="{BB962C8B-B14F-4D97-AF65-F5344CB8AC3E}">
        <p14:creationId xmlns:p14="http://schemas.microsoft.com/office/powerpoint/2010/main" val="2310484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63C1F6-E73C-410F-B0BD-39C423FF6F4E}"/>
              </a:ext>
            </a:extLst>
          </p:cNvPr>
          <p:cNvSpPr>
            <a:spLocks noGrp="1"/>
          </p:cNvSpPr>
          <p:nvPr>
            <p:ph type="title"/>
          </p:nvPr>
        </p:nvSpPr>
        <p:spPr/>
        <p:txBody>
          <a:bodyPr/>
          <a:lstStyle/>
          <a:p>
            <a:r>
              <a:rPr lang="nb-NO" dirty="0"/>
              <a:t>Status Kjernejournal og e-resept </a:t>
            </a:r>
          </a:p>
        </p:txBody>
      </p:sp>
      <p:sp>
        <p:nvSpPr>
          <p:cNvPr id="3" name="Plassholder for innhold 2">
            <a:extLst>
              <a:ext uri="{FF2B5EF4-FFF2-40B4-BE49-F238E27FC236}">
                <a16:creationId xmlns:a16="http://schemas.microsoft.com/office/drawing/2014/main" id="{416CEC8A-3C25-4681-B615-3B2FAFBABFBA}"/>
              </a:ext>
            </a:extLst>
          </p:cNvPr>
          <p:cNvSpPr>
            <a:spLocks noGrp="1"/>
          </p:cNvSpPr>
          <p:nvPr>
            <p:ph idx="1"/>
          </p:nvPr>
        </p:nvSpPr>
        <p:spPr/>
        <p:txBody>
          <a:bodyPr>
            <a:normAutofit lnSpcReduction="10000"/>
          </a:bodyPr>
          <a:lstStyle/>
          <a:p>
            <a:pPr fontAlgn="base"/>
            <a:r>
              <a:rPr lang="nb-NO" dirty="0"/>
              <a:t>Kjernejournal er i dag gjort tilgjengelig for akuttmedisinsk kjede, dvs. for alle sykehus, alle legevakter og legevaktsentraler og ved 90 prosent av fastlegekontorene</a:t>
            </a:r>
          </a:p>
          <a:p>
            <a:pPr fontAlgn="base"/>
            <a:r>
              <a:rPr lang="nb-NO" dirty="0"/>
              <a:t>Kjernejournal er ikke innført ved sykehjem og hjemmesykepleien i kommunal helse- og omsorgstjeneste. Arendal og Halden kommune har i starten av 2020 tatt Kjernejournal i bruk for sykehjem og hjemmetjeneste. I mars 2020 var det totalt 44 kommuner som har meldt sin interesse for å ta bruk kjernejournalløsningen. </a:t>
            </a:r>
          </a:p>
          <a:p>
            <a:pPr fontAlgn="base"/>
            <a:endParaRPr lang="nb-NO" dirty="0"/>
          </a:p>
          <a:p>
            <a:pPr fontAlgn="base"/>
            <a:r>
              <a:rPr lang="nb-NO" dirty="0"/>
              <a:t>E-resept er innført for sykehus, legevakter, fastleger, apotek, bandasjister, nettapotek og noen tannleger</a:t>
            </a:r>
          </a:p>
          <a:p>
            <a:pPr fontAlgn="base"/>
            <a:r>
              <a:rPr lang="nb-NO" dirty="0"/>
              <a:t>Den kommunale pleie- og omsorgstjenesten har ikke innført e-resept, med unntak av Larvik kommune. Det gjenstår også å innføre e-resept for jordmødre og helsesykepleiere med begrenset forskrivningsrett</a:t>
            </a:r>
          </a:p>
          <a:p>
            <a:endParaRPr lang="nb-NO" dirty="0"/>
          </a:p>
        </p:txBody>
      </p:sp>
      <p:sp>
        <p:nvSpPr>
          <p:cNvPr id="4" name="Plassholder for lysbildenummer 3">
            <a:extLst>
              <a:ext uri="{FF2B5EF4-FFF2-40B4-BE49-F238E27FC236}">
                <a16:creationId xmlns:a16="http://schemas.microsoft.com/office/drawing/2014/main" id="{B04494D0-9A77-448D-AD4A-821224D4DDD0}"/>
              </a:ext>
            </a:extLst>
          </p:cNvPr>
          <p:cNvSpPr>
            <a:spLocks noGrp="1"/>
          </p:cNvSpPr>
          <p:nvPr>
            <p:ph type="sldNum" sz="quarter" idx="16"/>
          </p:nvPr>
        </p:nvSpPr>
        <p:spPr/>
        <p:txBody>
          <a:bodyPr/>
          <a:lstStyle/>
          <a:p>
            <a:r>
              <a:rPr lang="nb-NO"/>
              <a:t> Side </a:t>
            </a:r>
            <a:fld id="{5751DFAA-887F-4071-8EAD-E8CA316FCF06}" type="slidenum">
              <a:rPr lang="nb-NO" smtClean="0"/>
              <a:pPr/>
              <a:t>38</a:t>
            </a:fld>
            <a:endParaRPr lang="nb-NO" dirty="0"/>
          </a:p>
        </p:txBody>
      </p:sp>
    </p:spTree>
    <p:extLst>
      <p:ext uri="{BB962C8B-B14F-4D97-AF65-F5344CB8AC3E}">
        <p14:creationId xmlns:p14="http://schemas.microsoft.com/office/powerpoint/2010/main" val="3979030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71252-EE18-4026-A630-0021859F3522}"/>
              </a:ext>
            </a:extLst>
          </p:cNvPr>
          <p:cNvSpPr>
            <a:spLocks noGrp="1"/>
          </p:cNvSpPr>
          <p:nvPr>
            <p:ph type="title"/>
          </p:nvPr>
        </p:nvSpPr>
        <p:spPr/>
        <p:txBody>
          <a:bodyPr/>
          <a:lstStyle/>
          <a:p>
            <a:r>
              <a:rPr lang="nb-NO" dirty="0"/>
              <a:t>Foreløpig vurdering for 2021: Kjernejournal og e-resept </a:t>
            </a:r>
          </a:p>
        </p:txBody>
      </p:sp>
      <p:sp>
        <p:nvSpPr>
          <p:cNvPr id="3" name="Plassholder for innhold 2">
            <a:extLst>
              <a:ext uri="{FF2B5EF4-FFF2-40B4-BE49-F238E27FC236}">
                <a16:creationId xmlns:a16="http://schemas.microsoft.com/office/drawing/2014/main" id="{7135E36C-BF84-4FA6-8443-D2148018CB3A}"/>
              </a:ext>
            </a:extLst>
          </p:cNvPr>
          <p:cNvSpPr>
            <a:spLocks noGrp="1"/>
          </p:cNvSpPr>
          <p:nvPr>
            <p:ph idx="1"/>
          </p:nvPr>
        </p:nvSpPr>
        <p:spPr>
          <a:xfrm>
            <a:off x="1212112" y="2700671"/>
            <a:ext cx="22194984" cy="10100930"/>
          </a:xfrm>
        </p:spPr>
        <p:txBody>
          <a:bodyPr>
            <a:normAutofit lnSpcReduction="10000"/>
          </a:bodyPr>
          <a:lstStyle/>
          <a:p>
            <a:pPr marL="0" indent="0">
              <a:buNone/>
            </a:pPr>
            <a:r>
              <a:rPr lang="nb-NO" sz="3200" dirty="0"/>
              <a:t>Direktoratet for e-helse mener at det foreløpig </a:t>
            </a:r>
            <a:r>
              <a:rPr lang="nb-NO" sz="3200" i="1" dirty="0"/>
              <a:t>er for tidlig å innføre en plikt </a:t>
            </a:r>
            <a:r>
              <a:rPr lang="nb-NO" sz="3200" dirty="0"/>
              <a:t>for tilgjengeliggjøring av kjernejournal og e-resept i den kommunale pleie- og omsorgstjenesten i 2021, og for tannlegene, samt jordmødre og helsesykepleiere i den kommunale helsetjenesten (fylkeskommuner og virksomheter som yter tjenester etter helse- og omsorgstjenesteloven § 3-2 nr. 1, 2, 5, 6 og 7)   </a:t>
            </a:r>
          </a:p>
          <a:p>
            <a:pPr marL="0" indent="0">
              <a:buNone/>
            </a:pPr>
            <a:endParaRPr lang="nb-NO" sz="2800" dirty="0"/>
          </a:p>
          <a:p>
            <a:pPr marL="432000" lvl="1" indent="0">
              <a:buNone/>
            </a:pPr>
            <a:r>
              <a:rPr lang="nb-NO" sz="3200" b="1" dirty="0"/>
              <a:t>§ 3-2.</a:t>
            </a:r>
            <a:r>
              <a:rPr lang="nb-NO" sz="3200" b="1" i="1" dirty="0"/>
              <a:t>Kommunens ansvar for helse- og omsorgstjenester</a:t>
            </a:r>
          </a:p>
          <a:p>
            <a:pPr marL="432000" lvl="1" indent="0">
              <a:buNone/>
            </a:pPr>
            <a:r>
              <a:rPr lang="nb-NO" sz="2800" dirty="0">
                <a:highlight>
                  <a:srgbClr val="FF0000"/>
                </a:highlight>
              </a:rPr>
              <a:t>1.Helsefremmende og forebyggende tjenester, herunder:</a:t>
            </a:r>
          </a:p>
          <a:p>
            <a:pPr marL="432000" lvl="1" indent="0">
              <a:buNone/>
            </a:pPr>
            <a:r>
              <a:rPr lang="nb-NO" sz="2800" dirty="0">
                <a:highlight>
                  <a:srgbClr val="FF0000"/>
                </a:highlight>
              </a:rPr>
              <a:t>	</a:t>
            </a:r>
            <a:r>
              <a:rPr lang="nb-NO" sz="2800" dirty="0" err="1">
                <a:highlight>
                  <a:srgbClr val="FF0000"/>
                </a:highlight>
              </a:rPr>
              <a:t>a.helsetjeneste</a:t>
            </a:r>
            <a:r>
              <a:rPr lang="nb-NO" sz="2800" dirty="0">
                <a:highlight>
                  <a:srgbClr val="FF0000"/>
                </a:highlight>
              </a:rPr>
              <a:t> i skoler og</a:t>
            </a:r>
          </a:p>
          <a:p>
            <a:pPr marL="432000" lvl="1" indent="0">
              <a:buNone/>
            </a:pPr>
            <a:r>
              <a:rPr lang="nb-NO" sz="2800" dirty="0">
                <a:highlight>
                  <a:srgbClr val="FF0000"/>
                </a:highlight>
              </a:rPr>
              <a:t>	</a:t>
            </a:r>
            <a:r>
              <a:rPr lang="nb-NO" sz="2800" dirty="0" err="1">
                <a:highlight>
                  <a:srgbClr val="FF0000"/>
                </a:highlight>
              </a:rPr>
              <a:t>b.helsestasjonstjeneste</a:t>
            </a:r>
            <a:endParaRPr lang="nb-NO" sz="2800" dirty="0">
              <a:highlight>
                <a:srgbClr val="FF0000"/>
              </a:highlight>
            </a:endParaRPr>
          </a:p>
          <a:p>
            <a:pPr marL="432000" lvl="1" indent="0">
              <a:buNone/>
            </a:pPr>
            <a:r>
              <a:rPr lang="nb-NO" sz="2800" dirty="0">
                <a:highlight>
                  <a:srgbClr val="FF0000"/>
                </a:highlight>
              </a:rPr>
              <a:t>2.Svangerskaps- og barselomsorgstjenester</a:t>
            </a:r>
          </a:p>
          <a:p>
            <a:pPr marL="432000" lvl="1" indent="0">
              <a:buNone/>
            </a:pPr>
            <a:r>
              <a:rPr lang="nb-NO" sz="2800" dirty="0">
                <a:highlight>
                  <a:srgbClr val="00FF00"/>
                </a:highlight>
              </a:rPr>
              <a:t>3.Hjelp ved ulykker og andre akutte situasjoner, herunder:</a:t>
            </a:r>
          </a:p>
          <a:p>
            <a:pPr marL="432000" lvl="1" indent="0">
              <a:buNone/>
            </a:pPr>
            <a:r>
              <a:rPr lang="nb-NO" sz="2800" dirty="0">
                <a:highlight>
                  <a:srgbClr val="00FF00"/>
                </a:highlight>
              </a:rPr>
              <a:t>	</a:t>
            </a:r>
            <a:r>
              <a:rPr lang="nb-NO" sz="2800" dirty="0" err="1">
                <a:highlight>
                  <a:srgbClr val="00FF00"/>
                </a:highlight>
              </a:rPr>
              <a:t>a.legevakt</a:t>
            </a:r>
            <a:r>
              <a:rPr lang="nb-NO" sz="2800" dirty="0">
                <a:highlight>
                  <a:srgbClr val="00FF00"/>
                </a:highlight>
              </a:rPr>
              <a:t>,</a:t>
            </a:r>
          </a:p>
          <a:p>
            <a:pPr marL="432000" lvl="1" indent="0">
              <a:buNone/>
            </a:pPr>
            <a:r>
              <a:rPr lang="nb-NO" sz="2800" dirty="0">
                <a:highlight>
                  <a:srgbClr val="00FF00"/>
                </a:highlight>
              </a:rPr>
              <a:t>	</a:t>
            </a:r>
            <a:r>
              <a:rPr lang="nb-NO" sz="2800" dirty="0" err="1">
                <a:highlight>
                  <a:srgbClr val="00FF00"/>
                </a:highlight>
              </a:rPr>
              <a:t>b.heldøgns</a:t>
            </a:r>
            <a:r>
              <a:rPr lang="nb-NO" sz="2800" dirty="0">
                <a:highlight>
                  <a:srgbClr val="00FF00"/>
                </a:highlight>
              </a:rPr>
              <a:t> medisinsk akuttberedskap,</a:t>
            </a:r>
          </a:p>
          <a:p>
            <a:pPr marL="432000" lvl="1" indent="0">
              <a:buNone/>
            </a:pPr>
            <a:r>
              <a:rPr lang="nb-NO" sz="2800" dirty="0">
                <a:highlight>
                  <a:srgbClr val="00FF00"/>
                </a:highlight>
              </a:rPr>
              <a:t>	</a:t>
            </a:r>
            <a:r>
              <a:rPr lang="nb-NO" sz="2800" dirty="0" err="1">
                <a:highlight>
                  <a:srgbClr val="00FF00"/>
                </a:highlight>
              </a:rPr>
              <a:t>c.medisinsk</a:t>
            </a:r>
            <a:r>
              <a:rPr lang="nb-NO" sz="2800" dirty="0">
                <a:highlight>
                  <a:srgbClr val="00FF00"/>
                </a:highlight>
              </a:rPr>
              <a:t> nødmeldetjeneste, og</a:t>
            </a:r>
          </a:p>
          <a:p>
            <a:pPr marL="432000" lvl="1" indent="0">
              <a:buNone/>
            </a:pPr>
            <a:r>
              <a:rPr lang="nb-NO" sz="2800" dirty="0">
                <a:highlight>
                  <a:srgbClr val="00FF00"/>
                </a:highlight>
              </a:rPr>
              <a:t>	</a:t>
            </a:r>
            <a:r>
              <a:rPr lang="nb-NO" sz="2800" dirty="0" err="1">
                <a:highlight>
                  <a:srgbClr val="00FF00"/>
                </a:highlight>
              </a:rPr>
              <a:t>d.psykososial</a:t>
            </a:r>
            <a:r>
              <a:rPr lang="nb-NO" sz="2800" dirty="0">
                <a:highlight>
                  <a:srgbClr val="00FF00"/>
                </a:highlight>
              </a:rPr>
              <a:t> beredskap og oppfølging.</a:t>
            </a:r>
          </a:p>
          <a:p>
            <a:pPr marL="432000" lvl="1" indent="0">
              <a:buNone/>
            </a:pPr>
            <a:r>
              <a:rPr lang="nb-NO" sz="2800" dirty="0">
                <a:highlight>
                  <a:srgbClr val="00FF00"/>
                </a:highlight>
              </a:rPr>
              <a:t>4.Utredning, diagnostisering og behandling, herunder fastlegeordning</a:t>
            </a:r>
          </a:p>
          <a:p>
            <a:pPr marL="432000" lvl="1" indent="0">
              <a:buNone/>
            </a:pPr>
            <a:r>
              <a:rPr lang="nb-NO" sz="2800" dirty="0">
                <a:highlight>
                  <a:srgbClr val="FF0000"/>
                </a:highlight>
              </a:rPr>
              <a:t>5.Sosial, psykososial og medisinsk habilitering og rehabilitering</a:t>
            </a:r>
          </a:p>
          <a:p>
            <a:pPr marL="432000" lvl="1" indent="0">
              <a:buNone/>
            </a:pPr>
            <a:r>
              <a:rPr lang="nb-NO" sz="2800" dirty="0">
                <a:highlight>
                  <a:srgbClr val="FF0000"/>
                </a:highlight>
              </a:rPr>
              <a:t>6.Andre helse- og omsorgstjenester, herunder:</a:t>
            </a:r>
          </a:p>
          <a:p>
            <a:pPr marL="432000" lvl="1" indent="0">
              <a:buNone/>
            </a:pPr>
            <a:r>
              <a:rPr lang="nb-NO" sz="2800" dirty="0">
                <a:highlight>
                  <a:srgbClr val="FF0000"/>
                </a:highlight>
              </a:rPr>
              <a:t>	</a:t>
            </a:r>
            <a:r>
              <a:rPr lang="nb-NO" sz="2800" dirty="0" err="1">
                <a:highlight>
                  <a:srgbClr val="FF0000"/>
                </a:highlight>
              </a:rPr>
              <a:t>a.helsetjenester</a:t>
            </a:r>
            <a:r>
              <a:rPr lang="nb-NO" sz="2800" dirty="0">
                <a:highlight>
                  <a:srgbClr val="FF0000"/>
                </a:highlight>
              </a:rPr>
              <a:t> i hjemmet,</a:t>
            </a:r>
          </a:p>
          <a:p>
            <a:pPr marL="432000" lvl="1" indent="0">
              <a:buNone/>
            </a:pPr>
            <a:r>
              <a:rPr lang="nb-NO" sz="2800" dirty="0">
                <a:highlight>
                  <a:srgbClr val="FF0000"/>
                </a:highlight>
              </a:rPr>
              <a:t>	</a:t>
            </a:r>
            <a:r>
              <a:rPr lang="nb-NO" sz="2800" dirty="0" err="1">
                <a:highlight>
                  <a:srgbClr val="FF0000"/>
                </a:highlight>
              </a:rPr>
              <a:t>b.personlig</a:t>
            </a:r>
            <a:r>
              <a:rPr lang="nb-NO" sz="2800" dirty="0">
                <a:highlight>
                  <a:srgbClr val="FF0000"/>
                </a:highlight>
              </a:rPr>
              <a:t> assistanse, herunder praktisk bistand og opplæring og støttekontakt og</a:t>
            </a:r>
          </a:p>
          <a:p>
            <a:pPr marL="432000" lvl="1" indent="0">
              <a:buNone/>
            </a:pPr>
            <a:r>
              <a:rPr lang="nb-NO" sz="2800" dirty="0">
                <a:highlight>
                  <a:srgbClr val="FF0000"/>
                </a:highlight>
              </a:rPr>
              <a:t>	</a:t>
            </a:r>
            <a:r>
              <a:rPr lang="nb-NO" sz="2800" dirty="0" err="1">
                <a:highlight>
                  <a:srgbClr val="FF0000"/>
                </a:highlight>
              </a:rPr>
              <a:t>c.plass</a:t>
            </a:r>
            <a:r>
              <a:rPr lang="nb-NO" sz="2800" dirty="0">
                <a:highlight>
                  <a:srgbClr val="FF0000"/>
                </a:highlight>
              </a:rPr>
              <a:t> i institusjon, herunder sykehjem.</a:t>
            </a:r>
          </a:p>
          <a:p>
            <a:pPr marL="432000" lvl="1" indent="0">
              <a:buNone/>
            </a:pPr>
            <a:r>
              <a:rPr lang="nb-NO" sz="2800" dirty="0">
                <a:highlight>
                  <a:srgbClr val="FF0000"/>
                </a:highlight>
              </a:rPr>
              <a:t>7.Dagaktivitetstilbud til hjemmeboende personer med demens.</a:t>
            </a:r>
          </a:p>
          <a:p>
            <a:endParaRPr lang="nb-NO" sz="2800" dirty="0"/>
          </a:p>
          <a:p>
            <a:endParaRPr lang="nb-NO" sz="2800" dirty="0"/>
          </a:p>
        </p:txBody>
      </p:sp>
      <p:sp>
        <p:nvSpPr>
          <p:cNvPr id="4" name="Plassholder for lysbildenummer 3">
            <a:extLst>
              <a:ext uri="{FF2B5EF4-FFF2-40B4-BE49-F238E27FC236}">
                <a16:creationId xmlns:a16="http://schemas.microsoft.com/office/drawing/2014/main" id="{2F48DDA9-9B7F-4910-B3B6-1C487906F2A6}"/>
              </a:ext>
            </a:extLst>
          </p:cNvPr>
          <p:cNvSpPr>
            <a:spLocks noGrp="1"/>
          </p:cNvSpPr>
          <p:nvPr>
            <p:ph type="sldNum" sz="quarter" idx="16"/>
          </p:nvPr>
        </p:nvSpPr>
        <p:spPr/>
        <p:txBody>
          <a:bodyPr/>
          <a:lstStyle/>
          <a:p>
            <a:r>
              <a:rPr lang="nb-NO"/>
              <a:t> Side </a:t>
            </a:r>
            <a:fld id="{5751DFAA-887F-4071-8EAD-E8CA316FCF06}" type="slidenum">
              <a:rPr lang="nb-NO" smtClean="0"/>
              <a:pPr/>
              <a:t>39</a:t>
            </a:fld>
            <a:endParaRPr lang="nb-NO" dirty="0"/>
          </a:p>
        </p:txBody>
      </p:sp>
    </p:spTree>
    <p:extLst>
      <p:ext uri="{BB962C8B-B14F-4D97-AF65-F5344CB8AC3E}">
        <p14:creationId xmlns:p14="http://schemas.microsoft.com/office/powerpoint/2010/main" val="290404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60000"/>
              <a:lumOff val="4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24" name="Title 6">
            <a:extLst>
              <a:ext uri="{FF2B5EF4-FFF2-40B4-BE49-F238E27FC236}">
                <a16:creationId xmlns:a16="http://schemas.microsoft.com/office/drawing/2014/main" id="{9A96F8CF-FE07-4815-B667-B5F2E925F303}"/>
              </a:ext>
            </a:extLst>
          </p:cNvPr>
          <p:cNvSpPr>
            <a:spLocks noGrp="1"/>
          </p:cNvSpPr>
          <p:nvPr>
            <p:ph type="title"/>
          </p:nvPr>
        </p:nvSpPr>
        <p:spPr>
          <a:xfrm>
            <a:off x="1447105" y="429974"/>
            <a:ext cx="21566696" cy="1673620"/>
          </a:xfrm>
        </p:spPr>
        <p:txBody>
          <a:bodyPr>
            <a:normAutofit/>
          </a:bodyPr>
          <a:lstStyle/>
          <a:p>
            <a:r>
              <a:rPr lang="en-US" dirty="0"/>
              <a:t> </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Tree>
    <p:extLst>
      <p:ext uri="{BB962C8B-B14F-4D97-AF65-F5344CB8AC3E}">
        <p14:creationId xmlns:p14="http://schemas.microsoft.com/office/powerpoint/2010/main" val="440285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1596815-DA72-4B8E-A746-B38DB9A86C08}"/>
              </a:ext>
            </a:extLst>
          </p:cNvPr>
          <p:cNvSpPr/>
          <p:nvPr/>
        </p:nvSpPr>
        <p:spPr>
          <a:xfrm>
            <a:off x="711200" y="10627360"/>
            <a:ext cx="22860000" cy="1950720"/>
          </a:xfrm>
          <a:prstGeom prst="rect">
            <a:avLst/>
          </a:prstGeom>
          <a:solidFill>
            <a:schemeClr val="tx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dirty="0">
              <a:solidFill>
                <a:schemeClr val="tx1"/>
              </a:solidFill>
            </a:endParaRPr>
          </a:p>
        </p:txBody>
      </p:sp>
      <p:sp>
        <p:nvSpPr>
          <p:cNvPr id="2" name="Tittel 1">
            <a:extLst>
              <a:ext uri="{FF2B5EF4-FFF2-40B4-BE49-F238E27FC236}">
                <a16:creationId xmlns:a16="http://schemas.microsoft.com/office/drawing/2014/main" id="{9D67A2BB-348E-48F7-AF7A-973C5A3F6044}"/>
              </a:ext>
            </a:extLst>
          </p:cNvPr>
          <p:cNvSpPr>
            <a:spLocks noGrp="1"/>
          </p:cNvSpPr>
          <p:nvPr>
            <p:ph type="title"/>
          </p:nvPr>
        </p:nvSpPr>
        <p:spPr/>
        <p:txBody>
          <a:bodyPr/>
          <a:lstStyle/>
          <a:p>
            <a:r>
              <a:rPr lang="nb-NO" dirty="0"/>
              <a:t>Status helsenorge</a:t>
            </a:r>
          </a:p>
        </p:txBody>
      </p:sp>
      <p:sp>
        <p:nvSpPr>
          <p:cNvPr id="3" name="Plassholder for innhold 2">
            <a:extLst>
              <a:ext uri="{FF2B5EF4-FFF2-40B4-BE49-F238E27FC236}">
                <a16:creationId xmlns:a16="http://schemas.microsoft.com/office/drawing/2014/main" id="{F46DC5FC-46CF-4F76-94B6-9CA299F4A614}"/>
              </a:ext>
            </a:extLst>
          </p:cNvPr>
          <p:cNvSpPr>
            <a:spLocks noGrp="1"/>
          </p:cNvSpPr>
          <p:nvPr>
            <p:ph idx="1"/>
          </p:nvPr>
        </p:nvSpPr>
        <p:spPr/>
        <p:txBody>
          <a:bodyPr>
            <a:normAutofit/>
          </a:bodyPr>
          <a:lstStyle/>
          <a:p>
            <a:r>
              <a:rPr lang="nb-NO" sz="4000" dirty="0"/>
              <a:t>Over 3 millioner innbyggere er brukere av helsenorge og får der tilgang til kvalitetssikret informasjon om helse, sine rettigheter og mulighet for selvbetjening </a:t>
            </a:r>
          </a:p>
          <a:p>
            <a:r>
              <a:rPr lang="nb-NO" sz="4000" dirty="0"/>
              <a:t>Alle regionale helseforetak benytter minst et digitalt selvbetjeningstilbud på helsenorge</a:t>
            </a:r>
          </a:p>
          <a:p>
            <a:r>
              <a:rPr lang="nb-NO" sz="4000" dirty="0"/>
              <a:t>Ca. 40 kommuner benytter </a:t>
            </a:r>
            <a:r>
              <a:rPr lang="nb-NO" sz="4000" dirty="0" err="1"/>
              <a:t>DigiHelse</a:t>
            </a:r>
            <a:r>
              <a:rPr lang="nb-NO" sz="4000" dirty="0"/>
              <a:t> med dialogtjenester for pleie og omsorg (om lag 40% av befolkningen)</a:t>
            </a:r>
          </a:p>
          <a:p>
            <a:r>
              <a:rPr lang="nb-NO" sz="4000" dirty="0"/>
              <a:t>Mer enn 1450 fastleger benytter dialogtjenester på helsenorge (om lag 39% av befolkningen)</a:t>
            </a:r>
          </a:p>
          <a:p>
            <a:r>
              <a:rPr lang="nb-NO" sz="4000" dirty="0"/>
              <a:t>Oslo, Bergen, Stavanger og Haugesund vil ta i bruk samhandlingstjenester på helsenorge for helsestasjoner og i skolehelsetjenesten tjenestene i løpet av 2020 (om lag 20% av befolkningen)</a:t>
            </a:r>
          </a:p>
          <a:p>
            <a:endParaRPr lang="nb-NO" sz="4000" dirty="0"/>
          </a:p>
          <a:p>
            <a:endParaRPr lang="nb-NO" sz="4000" dirty="0"/>
          </a:p>
          <a:p>
            <a:r>
              <a:rPr lang="nb-NO" sz="4000" dirty="0"/>
              <a:t>Forslag om å legge til grunn en 50/50 fordeling mellom regionale helseforetak og kommuner </a:t>
            </a:r>
          </a:p>
          <a:p>
            <a:r>
              <a:rPr lang="nb-NO" sz="4000" dirty="0"/>
              <a:t>helsenorge har hatt en enorm vekst de siste ukene, grunnet korona</a:t>
            </a:r>
          </a:p>
          <a:p>
            <a:pPr marL="0" indent="0">
              <a:buNone/>
            </a:pPr>
            <a:endParaRPr lang="nb-NO" sz="4000" dirty="0"/>
          </a:p>
          <a:p>
            <a:pPr lvl="1"/>
            <a:endParaRPr lang="nb-NO" sz="3600" dirty="0"/>
          </a:p>
          <a:p>
            <a:pPr marL="432000" lvl="1" indent="0">
              <a:buNone/>
            </a:pPr>
            <a:endParaRPr lang="nb-NO" sz="3600" dirty="0"/>
          </a:p>
        </p:txBody>
      </p:sp>
      <p:sp>
        <p:nvSpPr>
          <p:cNvPr id="4" name="Plassholder for lysbildenummer 3">
            <a:extLst>
              <a:ext uri="{FF2B5EF4-FFF2-40B4-BE49-F238E27FC236}">
                <a16:creationId xmlns:a16="http://schemas.microsoft.com/office/drawing/2014/main" id="{14A29310-38B2-4CA9-A0A2-B914C6FE4DAF}"/>
              </a:ext>
            </a:extLst>
          </p:cNvPr>
          <p:cNvSpPr>
            <a:spLocks noGrp="1"/>
          </p:cNvSpPr>
          <p:nvPr>
            <p:ph type="sldNum" sz="quarter" idx="16"/>
          </p:nvPr>
        </p:nvSpPr>
        <p:spPr/>
        <p:txBody>
          <a:bodyPr/>
          <a:lstStyle/>
          <a:p>
            <a:r>
              <a:rPr lang="nb-NO"/>
              <a:t> Side </a:t>
            </a:r>
            <a:fld id="{5751DFAA-887F-4071-8EAD-E8CA316FCF06}" type="slidenum">
              <a:rPr lang="nb-NO" smtClean="0"/>
              <a:pPr/>
              <a:t>40</a:t>
            </a:fld>
            <a:endParaRPr lang="nb-NO" dirty="0"/>
          </a:p>
        </p:txBody>
      </p:sp>
    </p:spTree>
    <p:extLst>
      <p:ext uri="{BB962C8B-B14F-4D97-AF65-F5344CB8AC3E}">
        <p14:creationId xmlns:p14="http://schemas.microsoft.com/office/powerpoint/2010/main" val="1225378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DE1E49-A2F1-459D-9A0F-9B69AA6B5E7F}"/>
              </a:ext>
            </a:extLst>
          </p:cNvPr>
          <p:cNvGraphicFramePr>
            <a:graphicFrameLocks noChangeAspect="1"/>
          </p:cNvGraphicFramePr>
          <p:nvPr>
            <p:custDataLst>
              <p:tags r:id="rId2"/>
            </p:custDataLst>
          </p:nvPr>
        </p:nvGraphicFramePr>
        <p:xfrm>
          <a:off x="2382" y="2034"/>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470" imgH="469" progId="TCLayout.ActiveDocument.1">
                  <p:embed/>
                </p:oleObj>
              </mc:Choice>
              <mc:Fallback>
                <p:oleObj name="think-cell Slide" r:id="rId6" imgW="470" imgH="469" progId="TCLayout.ActiveDocument.1">
                  <p:embed/>
                  <p:pic>
                    <p:nvPicPr>
                      <p:cNvPr id="5" name="Object 4" hidden="1">
                        <a:extLst>
                          <a:ext uri="{FF2B5EF4-FFF2-40B4-BE49-F238E27FC236}">
                            <a16:creationId xmlns:a16="http://schemas.microsoft.com/office/drawing/2014/main" id="{40DE1E49-A2F1-459D-9A0F-9B69AA6B5E7F}"/>
                          </a:ext>
                        </a:extLst>
                      </p:cNvPr>
                      <p:cNvPicPr/>
                      <p:nvPr/>
                    </p:nvPicPr>
                    <p:blipFill>
                      <a:blip r:embed="rId7"/>
                      <a:stretch>
                        <a:fillRect/>
                      </a:stretch>
                    </p:blipFill>
                    <p:spPr>
                      <a:xfrm>
                        <a:off x="2382" y="2034"/>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2ECC00D-C2D6-42C3-AC6A-B4DEDEC6B9D9}"/>
              </a:ext>
            </a:extLst>
          </p:cNvPr>
          <p:cNvSpPr/>
          <p:nvPr>
            <p:custDataLst>
              <p:tags r:id="rId3"/>
            </p:custDataLst>
          </p:nvPr>
        </p:nvSpPr>
        <p:spPr>
          <a:xfrm>
            <a:off x="795" y="447"/>
            <a:ext cx="158740" cy="15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defRPr/>
            </a:pPr>
            <a:endParaRPr lang="nb-NO" sz="6000" dirty="0">
              <a:solidFill>
                <a:srgbClr val="FFFFFF"/>
              </a:solidFill>
              <a:latin typeface="Arial" panose="020B0604020202020204" pitchFamily="34" charset="0"/>
              <a:sym typeface="Arial" panose="020B0604020202020204" pitchFamily="34" charset="0"/>
            </a:endParaRPr>
          </a:p>
        </p:txBody>
      </p:sp>
      <p:sp>
        <p:nvSpPr>
          <p:cNvPr id="3" name="Tittel 2">
            <a:extLst>
              <a:ext uri="{FF2B5EF4-FFF2-40B4-BE49-F238E27FC236}">
                <a16:creationId xmlns:a16="http://schemas.microsoft.com/office/drawing/2014/main" id="{B73A5A0B-F732-4EDD-A3C8-16242F4FD4FF}"/>
              </a:ext>
            </a:extLst>
          </p:cNvPr>
          <p:cNvSpPr>
            <a:spLocks noGrp="1"/>
          </p:cNvSpPr>
          <p:nvPr>
            <p:ph type="title"/>
          </p:nvPr>
        </p:nvSpPr>
        <p:spPr/>
        <p:txBody>
          <a:bodyPr/>
          <a:lstStyle/>
          <a:p>
            <a:pPr>
              <a:lnSpc>
                <a:spcPct val="100000"/>
              </a:lnSpc>
            </a:pPr>
            <a:r>
              <a:rPr lang="nb-NO" dirty="0">
                <a:solidFill>
                  <a:schemeClr val="tx2"/>
                </a:solidFill>
              </a:rPr>
              <a:t>Helsenorge tjenestekatalog </a:t>
            </a:r>
            <a:r>
              <a:rPr lang="nb-NO">
                <a:solidFill>
                  <a:schemeClr val="tx2"/>
                </a:solidFill>
              </a:rPr>
              <a:t>⎹  </a:t>
            </a:r>
            <a:r>
              <a:rPr lang="nb-NO" sz="3600">
                <a:solidFill>
                  <a:schemeClr val="tx2"/>
                </a:solidFill>
              </a:rPr>
              <a:t>innhold</a:t>
            </a:r>
            <a:endParaRPr lang="nb-NO" sz="3600" dirty="0">
              <a:solidFill>
                <a:schemeClr val="tx2"/>
              </a:solidFill>
            </a:endParaRPr>
          </a:p>
        </p:txBody>
      </p:sp>
      <p:graphicFrame>
        <p:nvGraphicFramePr>
          <p:cNvPr id="11" name="Plassholder for innhold 11">
            <a:extLst>
              <a:ext uri="{FF2B5EF4-FFF2-40B4-BE49-F238E27FC236}">
                <a16:creationId xmlns:a16="http://schemas.microsoft.com/office/drawing/2014/main" id="{B279FC03-ACEF-47CF-8A7F-1B82E5CB72D8}"/>
              </a:ext>
            </a:extLst>
          </p:cNvPr>
          <p:cNvGraphicFramePr>
            <a:graphicFrameLocks noGrp="1"/>
          </p:cNvGraphicFramePr>
          <p:nvPr>
            <p:ph idx="1"/>
          </p:nvPr>
        </p:nvGraphicFramePr>
        <p:xfrm>
          <a:off x="1440564" y="2156910"/>
          <a:ext cx="21566372" cy="105580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Plassholder for lysbildenummer 1">
            <a:extLst>
              <a:ext uri="{FF2B5EF4-FFF2-40B4-BE49-F238E27FC236}">
                <a16:creationId xmlns:a16="http://schemas.microsoft.com/office/drawing/2014/main" id="{5896DB45-CA13-467C-A07B-AE4EF845E3DD}"/>
              </a:ext>
            </a:extLst>
          </p:cNvPr>
          <p:cNvSpPr>
            <a:spLocks noGrp="1"/>
          </p:cNvSpPr>
          <p:nvPr>
            <p:ph type="sldNum" sz="quarter" idx="16"/>
          </p:nvPr>
        </p:nvSpPr>
        <p:spPr>
          <a:xfrm>
            <a:off x="21970364" y="13069230"/>
            <a:ext cx="1436005" cy="369308"/>
          </a:xfrm>
        </p:spPr>
        <p:txBody>
          <a:bodyPr/>
          <a:lstStyle/>
          <a:p>
            <a:pPr>
              <a:defRPr/>
            </a:pPr>
            <a:endParaRPr lang="nb-NO" dirty="0">
              <a:solidFill>
                <a:srgbClr val="2C3845"/>
              </a:solidFill>
              <a:latin typeface="Arial" panose="020B0604020202020204"/>
            </a:endParaRPr>
          </a:p>
        </p:txBody>
      </p:sp>
      <p:pic>
        <p:nvPicPr>
          <p:cNvPr id="8" name="Bilde 7">
            <a:extLst>
              <a:ext uri="{FF2B5EF4-FFF2-40B4-BE49-F238E27FC236}">
                <a16:creationId xmlns:a16="http://schemas.microsoft.com/office/drawing/2014/main" id="{56487BB5-5B5F-4DBB-A848-717271D6DBF3}"/>
              </a:ext>
            </a:extLst>
          </p:cNvPr>
          <p:cNvPicPr>
            <a:picLocks noChangeAspect="1"/>
          </p:cNvPicPr>
          <p:nvPr/>
        </p:nvPicPr>
        <p:blipFill>
          <a:blip r:embed="rId13"/>
          <a:stretch>
            <a:fillRect/>
          </a:stretch>
        </p:blipFill>
        <p:spPr>
          <a:xfrm>
            <a:off x="-320159" y="139280"/>
            <a:ext cx="24394106" cy="13576720"/>
          </a:xfrm>
          <a:prstGeom prst="rect">
            <a:avLst/>
          </a:prstGeom>
        </p:spPr>
      </p:pic>
    </p:spTree>
    <p:extLst>
      <p:ext uri="{BB962C8B-B14F-4D97-AF65-F5344CB8AC3E}">
        <p14:creationId xmlns:p14="http://schemas.microsoft.com/office/powerpoint/2010/main" val="2860429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8" name="Blå_logo">
            <a:extLst>
              <a:ext uri="{FF2B5EF4-FFF2-40B4-BE49-F238E27FC236}">
                <a16:creationId xmlns:a16="http://schemas.microsoft.com/office/drawing/2014/main" id="{3F9D2E21-409D-41D1-8102-69F89791F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
        <p:nvSpPr>
          <p:cNvPr id="5" name="Tittel 4">
            <a:extLst>
              <a:ext uri="{FF2B5EF4-FFF2-40B4-BE49-F238E27FC236}">
                <a16:creationId xmlns:a16="http://schemas.microsoft.com/office/drawing/2014/main" id="{CCA314A8-CB5A-43AA-9B9D-F0F0F7FB3DCE}"/>
              </a:ext>
            </a:extLst>
          </p:cNvPr>
          <p:cNvSpPr>
            <a:spLocks noGrp="1"/>
          </p:cNvSpPr>
          <p:nvPr>
            <p:ph type="ctrTitle"/>
          </p:nvPr>
        </p:nvSpPr>
        <p:spPr/>
        <p:txBody>
          <a:bodyPr/>
          <a:lstStyle/>
          <a:p>
            <a:r>
              <a:rPr lang="nb-NO" dirty="0">
                <a:solidFill>
                  <a:srgbClr val="0169E8"/>
                </a:solidFill>
              </a:rPr>
              <a:t>Helsenettet med grunndata og helseID</a:t>
            </a:r>
          </a:p>
        </p:txBody>
      </p:sp>
      <p:sp>
        <p:nvSpPr>
          <p:cNvPr id="6" name="Undertittel 5">
            <a:extLst>
              <a:ext uri="{FF2B5EF4-FFF2-40B4-BE49-F238E27FC236}">
                <a16:creationId xmlns:a16="http://schemas.microsoft.com/office/drawing/2014/main" id="{096DBD65-8E86-4BAA-8AE1-9EC0CDB42126}"/>
              </a:ext>
            </a:extLst>
          </p:cNvPr>
          <p:cNvSpPr>
            <a:spLocks noGrp="1"/>
          </p:cNvSpPr>
          <p:nvPr>
            <p:ph type="subTitle" idx="1"/>
          </p:nvPr>
        </p:nvSpPr>
        <p:spPr/>
        <p:txBody>
          <a:bodyPr/>
          <a:lstStyle/>
          <a:p>
            <a:endParaRPr lang="nb-NO">
              <a:solidFill>
                <a:srgbClr val="0169E8"/>
              </a:solidFill>
            </a:endParaRPr>
          </a:p>
        </p:txBody>
      </p:sp>
      <p:sp>
        <p:nvSpPr>
          <p:cNvPr id="4" name="Plassholder for lysbildenummer 3">
            <a:extLst>
              <a:ext uri="{FF2B5EF4-FFF2-40B4-BE49-F238E27FC236}">
                <a16:creationId xmlns:a16="http://schemas.microsoft.com/office/drawing/2014/main" id="{18912F1F-B1D9-47FB-976A-905CE0983378}"/>
              </a:ext>
            </a:extLst>
          </p:cNvPr>
          <p:cNvSpPr>
            <a:spLocks noGrp="1"/>
          </p:cNvSpPr>
          <p:nvPr>
            <p:ph type="sldNum" sz="quarter" idx="4294967295"/>
          </p:nvPr>
        </p:nvSpPr>
        <p:spPr>
          <a:xfrm>
            <a:off x="22945725" y="13069888"/>
            <a:ext cx="1436688" cy="368300"/>
          </a:xfrm>
        </p:spPr>
        <p:txBody>
          <a:bodyPr/>
          <a:lstStyle/>
          <a:p>
            <a:r>
              <a:rPr lang="nb-NO">
                <a:solidFill>
                  <a:srgbClr val="0169E8"/>
                </a:solidFill>
              </a:rPr>
              <a:t> Side </a:t>
            </a:r>
            <a:fld id="{5751DFAA-887F-4071-8EAD-E8CA316FCF06}" type="slidenum">
              <a:rPr lang="nb-NO" smtClean="0">
                <a:solidFill>
                  <a:srgbClr val="0169E8"/>
                </a:solidFill>
              </a:rPr>
              <a:pPr/>
              <a:t>42</a:t>
            </a:fld>
            <a:endParaRPr lang="nb-NO" dirty="0">
              <a:solidFill>
                <a:srgbClr val="0169E8"/>
              </a:solidFill>
            </a:endParaRPr>
          </a:p>
        </p:txBody>
      </p:sp>
    </p:spTree>
    <p:extLst>
      <p:ext uri="{BB962C8B-B14F-4D97-AF65-F5344CB8AC3E}">
        <p14:creationId xmlns:p14="http://schemas.microsoft.com/office/powerpoint/2010/main" val="1224656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C7C4603-6C61-4DDB-92E7-60C72E9BDB9D}"/>
              </a:ext>
            </a:extLst>
          </p:cNvPr>
          <p:cNvSpPr>
            <a:spLocks noGrp="1"/>
          </p:cNvSpPr>
          <p:nvPr>
            <p:ph type="title"/>
          </p:nvPr>
        </p:nvSpPr>
        <p:spPr/>
        <p:txBody>
          <a:bodyPr/>
          <a:lstStyle/>
          <a:p>
            <a:r>
              <a:rPr lang="nb-NO" dirty="0"/>
              <a:t>Prinsipper for beregning av medlemsavgiften for helsenettet – forslag i høringsnotatet </a:t>
            </a:r>
          </a:p>
        </p:txBody>
      </p:sp>
      <p:sp>
        <p:nvSpPr>
          <p:cNvPr id="6" name="Plassholder for innhold 5">
            <a:extLst>
              <a:ext uri="{FF2B5EF4-FFF2-40B4-BE49-F238E27FC236}">
                <a16:creationId xmlns:a16="http://schemas.microsoft.com/office/drawing/2014/main" id="{03629872-AF76-437F-9416-9B7CDF501299}"/>
              </a:ext>
            </a:extLst>
          </p:cNvPr>
          <p:cNvSpPr>
            <a:spLocks noGrp="1"/>
          </p:cNvSpPr>
          <p:nvPr>
            <p:ph idx="1"/>
          </p:nvPr>
        </p:nvSpPr>
        <p:spPr/>
        <p:txBody>
          <a:bodyPr>
            <a:normAutofit fontScale="92500" lnSpcReduction="10000"/>
          </a:bodyPr>
          <a:lstStyle/>
          <a:p>
            <a:r>
              <a:rPr lang="nb-NO" sz="3600" dirty="0"/>
              <a:t>De forventede kostnadene fastsettes av departementet, basert blant annet på vurderinger innhentet fra Norsk Helsenett SF og teknisk beregningsutvalg. Det tas hensyn til forventede kostnader til verdibevarende oppdatering og vedlikehold av løsningene.</a:t>
            </a:r>
          </a:p>
          <a:p>
            <a:pPr lvl="1"/>
            <a:endParaRPr lang="nb-NO" sz="3200" dirty="0"/>
          </a:p>
          <a:p>
            <a:r>
              <a:rPr lang="nb-NO" sz="3600" dirty="0"/>
              <a:t>Regionale helseforetak betaler halvparten av kostnadene til grunndata og helseID og en tredel av de øvrige kostnadene til helsenettet. Kostnadene fordeles mellom de regionale helseforetakene etter fordelingsnøklene i det gjeldende inntektssystemet for fordeling av basisfinansieringen. </a:t>
            </a:r>
          </a:p>
          <a:p>
            <a:pPr lvl="1"/>
            <a:endParaRPr lang="nb-NO" sz="3200" dirty="0"/>
          </a:p>
          <a:p>
            <a:r>
              <a:rPr lang="nb-NO" sz="3600" dirty="0"/>
              <a:t>Landets kommuner betaler halvparten av kostnadene til grunndata og helseID og en tredel av de øvrige kostnadene til helsenettet. To tredeler av kostnadene fordeles likt mellom kommunene. Resten av kostnadene fordeles mellom kommunene basert på innbyggertall. Det gjøres en særlig tilpasning for Oslo kommune for å unngå at den innbyggerbaserte delen fører til at en uforholdsmessig stor andel av medlemsavgiften belastes denne kommunen. </a:t>
            </a:r>
          </a:p>
          <a:p>
            <a:endParaRPr lang="nb-NO" sz="3200" dirty="0"/>
          </a:p>
          <a:p>
            <a:r>
              <a:rPr lang="nb-NO" sz="3600" dirty="0"/>
              <a:t>Øvrige aktører, inklusiv fylkeskommune, betaler om lag en tredel av kostnadene til helsenettet, med unntak av kostnadene til grunndata og helseID. Fylkeskommunene betaler et fast kronebeløp per måned som i dag. Øvrige aktører betaler et fast kronebeløp per måned med et kronetillegg per behandler som benytter helsenettet. </a:t>
            </a:r>
          </a:p>
        </p:txBody>
      </p:sp>
    </p:spTree>
    <p:extLst>
      <p:ext uri="{BB962C8B-B14F-4D97-AF65-F5344CB8AC3E}">
        <p14:creationId xmlns:p14="http://schemas.microsoft.com/office/powerpoint/2010/main" val="1304766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C7C4603-6C61-4DDB-92E7-60C72E9BDB9D}"/>
              </a:ext>
            </a:extLst>
          </p:cNvPr>
          <p:cNvSpPr>
            <a:spLocks noGrp="1"/>
          </p:cNvSpPr>
          <p:nvPr>
            <p:ph type="title"/>
          </p:nvPr>
        </p:nvSpPr>
        <p:spPr/>
        <p:txBody>
          <a:bodyPr/>
          <a:lstStyle/>
          <a:p>
            <a:r>
              <a:rPr lang="nb-NO" dirty="0"/>
              <a:t>Prinsipper for beregning av medlemsavgiften for helsenettet – forslag i høringsnotatet </a:t>
            </a:r>
          </a:p>
        </p:txBody>
      </p:sp>
      <p:sp>
        <p:nvSpPr>
          <p:cNvPr id="4" name="Rektangel 3">
            <a:extLst>
              <a:ext uri="{FF2B5EF4-FFF2-40B4-BE49-F238E27FC236}">
                <a16:creationId xmlns:a16="http://schemas.microsoft.com/office/drawing/2014/main" id="{5A7CBD6D-EF3C-42CA-B695-D934F22CF826}"/>
              </a:ext>
            </a:extLst>
          </p:cNvPr>
          <p:cNvSpPr/>
          <p:nvPr/>
        </p:nvSpPr>
        <p:spPr>
          <a:xfrm>
            <a:off x="7863840" y="3323577"/>
            <a:ext cx="6096000" cy="7294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8" name="Tittel 4">
            <a:extLst>
              <a:ext uri="{FF2B5EF4-FFF2-40B4-BE49-F238E27FC236}">
                <a16:creationId xmlns:a16="http://schemas.microsoft.com/office/drawing/2014/main" id="{A476DCAA-A7FB-41D8-8740-90AEC763EF38}"/>
              </a:ext>
            </a:extLst>
          </p:cNvPr>
          <p:cNvSpPr txBox="1">
            <a:spLocks/>
          </p:cNvSpPr>
          <p:nvPr/>
        </p:nvSpPr>
        <p:spPr>
          <a:xfrm>
            <a:off x="9754623" y="2132245"/>
            <a:ext cx="2314434" cy="1673620"/>
          </a:xfrm>
          <a:prstGeom prst="rect">
            <a:avLst/>
          </a:prstGeom>
        </p:spPr>
        <p:txBody>
          <a:bodyPr vert="horz" lIns="0" tIns="0" rIns="0" bIns="0" rtlCol="0" anchor="ctr" anchorCtr="0">
            <a:norm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r>
              <a:rPr lang="nb-NO" sz="3600" b="0" dirty="0"/>
              <a:t>Helsenettet</a:t>
            </a:r>
          </a:p>
        </p:txBody>
      </p:sp>
      <p:sp>
        <p:nvSpPr>
          <p:cNvPr id="9" name="Magnetplate 8">
            <a:extLst>
              <a:ext uri="{FF2B5EF4-FFF2-40B4-BE49-F238E27FC236}">
                <a16:creationId xmlns:a16="http://schemas.microsoft.com/office/drawing/2014/main" id="{31E8044F-14B1-4C9C-8C40-32FF85FA03BB}"/>
              </a:ext>
            </a:extLst>
          </p:cNvPr>
          <p:cNvSpPr/>
          <p:nvPr/>
        </p:nvSpPr>
        <p:spPr>
          <a:xfrm>
            <a:off x="9855200" y="3760625"/>
            <a:ext cx="2314434" cy="1673620"/>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3200" dirty="0"/>
              <a:t>Grunndata</a:t>
            </a:r>
          </a:p>
        </p:txBody>
      </p:sp>
      <p:sp>
        <p:nvSpPr>
          <p:cNvPr id="10" name="Magnetplate 9">
            <a:extLst>
              <a:ext uri="{FF2B5EF4-FFF2-40B4-BE49-F238E27FC236}">
                <a16:creationId xmlns:a16="http://schemas.microsoft.com/office/drawing/2014/main" id="{832A5CF0-212D-4CAC-8FF9-7679351A743B}"/>
              </a:ext>
            </a:extLst>
          </p:cNvPr>
          <p:cNvSpPr/>
          <p:nvPr/>
        </p:nvSpPr>
        <p:spPr>
          <a:xfrm>
            <a:off x="9906000" y="5765353"/>
            <a:ext cx="2314434" cy="1673620"/>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3200" dirty="0" err="1"/>
              <a:t>HelseID</a:t>
            </a:r>
            <a:endParaRPr lang="nb-NO" sz="3200" dirty="0"/>
          </a:p>
        </p:txBody>
      </p:sp>
      <p:sp>
        <p:nvSpPr>
          <p:cNvPr id="11" name="Klargjøring 10">
            <a:extLst>
              <a:ext uri="{FF2B5EF4-FFF2-40B4-BE49-F238E27FC236}">
                <a16:creationId xmlns:a16="http://schemas.microsoft.com/office/drawing/2014/main" id="{6D08FAE7-4D23-421F-A824-29C68D8E735D}"/>
              </a:ext>
            </a:extLst>
          </p:cNvPr>
          <p:cNvSpPr/>
          <p:nvPr/>
        </p:nvSpPr>
        <p:spPr>
          <a:xfrm>
            <a:off x="8450284" y="8000249"/>
            <a:ext cx="5222240" cy="2337896"/>
          </a:xfrm>
          <a:prstGeom prst="flowChartPrepara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3200" dirty="0"/>
              <a:t>Øvrige medlems-finansierte tjenester</a:t>
            </a:r>
          </a:p>
        </p:txBody>
      </p:sp>
      <p:sp>
        <p:nvSpPr>
          <p:cNvPr id="12" name="Rektangel: avrundede hjørner 11">
            <a:extLst>
              <a:ext uri="{FF2B5EF4-FFF2-40B4-BE49-F238E27FC236}">
                <a16:creationId xmlns:a16="http://schemas.microsoft.com/office/drawing/2014/main" id="{376B6F8C-061E-4C08-9CAF-9FAD6A033379}"/>
              </a:ext>
            </a:extLst>
          </p:cNvPr>
          <p:cNvSpPr/>
          <p:nvPr/>
        </p:nvSpPr>
        <p:spPr>
          <a:xfrm>
            <a:off x="4206240" y="3914517"/>
            <a:ext cx="266192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RHF</a:t>
            </a:r>
          </a:p>
          <a:p>
            <a:pPr algn="ctr"/>
            <a:r>
              <a:rPr lang="nb-NO" sz="2800" dirty="0"/>
              <a:t>finansierer 1/2</a:t>
            </a:r>
          </a:p>
        </p:txBody>
      </p:sp>
      <p:sp>
        <p:nvSpPr>
          <p:cNvPr id="13" name="Rektangel: avrundede hjørner 12">
            <a:extLst>
              <a:ext uri="{FF2B5EF4-FFF2-40B4-BE49-F238E27FC236}">
                <a16:creationId xmlns:a16="http://schemas.microsoft.com/office/drawing/2014/main" id="{EB3C2FAB-F896-4154-AD1D-274F18083022}"/>
              </a:ext>
            </a:extLst>
          </p:cNvPr>
          <p:cNvSpPr/>
          <p:nvPr/>
        </p:nvSpPr>
        <p:spPr>
          <a:xfrm>
            <a:off x="14838138" y="3977087"/>
            <a:ext cx="266192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Kommuner</a:t>
            </a:r>
          </a:p>
          <a:p>
            <a:pPr algn="ctr"/>
            <a:r>
              <a:rPr lang="nb-NO" sz="2800" dirty="0"/>
              <a:t>finansierer 1/2 *</a:t>
            </a:r>
          </a:p>
        </p:txBody>
      </p:sp>
      <p:sp>
        <p:nvSpPr>
          <p:cNvPr id="18" name="Rektangel: avrundede hjørner 17">
            <a:extLst>
              <a:ext uri="{FF2B5EF4-FFF2-40B4-BE49-F238E27FC236}">
                <a16:creationId xmlns:a16="http://schemas.microsoft.com/office/drawing/2014/main" id="{40F65D5D-EA99-4FB9-8829-76F867DDD57F}"/>
              </a:ext>
            </a:extLst>
          </p:cNvPr>
          <p:cNvSpPr/>
          <p:nvPr/>
        </p:nvSpPr>
        <p:spPr>
          <a:xfrm>
            <a:off x="8480797" y="10934721"/>
            <a:ext cx="4715754" cy="1328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Øvrige aktører </a:t>
            </a:r>
            <a:r>
              <a:rPr lang="nb-NO" sz="2800" dirty="0" err="1"/>
              <a:t>inkl</a:t>
            </a:r>
            <a:r>
              <a:rPr lang="nb-NO" sz="2800" dirty="0"/>
              <a:t> </a:t>
            </a:r>
          </a:p>
          <a:p>
            <a:pPr algn="ctr"/>
            <a:r>
              <a:rPr lang="nb-NO" sz="2800" dirty="0"/>
              <a:t>fylkeskommuner</a:t>
            </a:r>
          </a:p>
          <a:p>
            <a:pPr algn="ctr"/>
            <a:r>
              <a:rPr lang="nb-NO" sz="2800" dirty="0"/>
              <a:t>finansierer 1/3</a:t>
            </a:r>
          </a:p>
        </p:txBody>
      </p:sp>
      <p:sp>
        <p:nvSpPr>
          <p:cNvPr id="19" name="Rektangel 18">
            <a:extLst>
              <a:ext uri="{FF2B5EF4-FFF2-40B4-BE49-F238E27FC236}">
                <a16:creationId xmlns:a16="http://schemas.microsoft.com/office/drawing/2014/main" id="{C2756F92-1ED6-4BEE-807A-C0781DEA3EEB}"/>
              </a:ext>
            </a:extLst>
          </p:cNvPr>
          <p:cNvSpPr/>
          <p:nvPr/>
        </p:nvSpPr>
        <p:spPr>
          <a:xfrm>
            <a:off x="19235441" y="5461397"/>
            <a:ext cx="3932018" cy="4278094"/>
          </a:xfrm>
          <a:prstGeom prst="rect">
            <a:avLst/>
          </a:prstGeom>
          <a:solidFill>
            <a:schemeClr val="tx2">
              <a:lumMod val="20000"/>
              <a:lumOff val="80000"/>
            </a:schemeClr>
          </a:solidFill>
        </p:spPr>
        <p:txBody>
          <a:bodyPr wrap="square">
            <a:spAutoFit/>
          </a:bodyPr>
          <a:lstStyle/>
          <a:p>
            <a:r>
              <a:rPr lang="nb-NO" sz="2800" dirty="0"/>
              <a:t>* kommuner</a:t>
            </a:r>
          </a:p>
          <a:p>
            <a:endParaRPr lang="nb-NO" sz="2800" dirty="0"/>
          </a:p>
          <a:p>
            <a:pPr marL="342900" indent="-342900">
              <a:buFont typeface="Arial" panose="020B0604020202020204" pitchFamily="34" charset="0"/>
              <a:buChar char="•"/>
            </a:pPr>
            <a:r>
              <a:rPr lang="nb-NO" sz="2400" dirty="0"/>
              <a:t>To tredeler av kostnadene fordeles likt mellom kommunene </a:t>
            </a:r>
          </a:p>
          <a:p>
            <a:pPr marL="342900" indent="-342900">
              <a:buFont typeface="Arial" panose="020B0604020202020204" pitchFamily="34" charset="0"/>
              <a:buChar char="•"/>
            </a:pPr>
            <a:r>
              <a:rPr lang="nb-NO" sz="2400" dirty="0"/>
              <a:t>Resten av kostnadene fordeles mellom kommunene basert på innbyggertall </a:t>
            </a:r>
          </a:p>
          <a:p>
            <a:pPr marL="342900" indent="-342900">
              <a:buFont typeface="Arial" panose="020B0604020202020204" pitchFamily="34" charset="0"/>
              <a:buChar char="•"/>
            </a:pPr>
            <a:r>
              <a:rPr lang="nb-NO" sz="2400" dirty="0"/>
              <a:t>Særlig tilpasning for Oslo kommune</a:t>
            </a:r>
          </a:p>
        </p:txBody>
      </p:sp>
      <p:sp>
        <p:nvSpPr>
          <p:cNvPr id="25" name="Rektangel: avrundede hjørner 24">
            <a:extLst>
              <a:ext uri="{FF2B5EF4-FFF2-40B4-BE49-F238E27FC236}">
                <a16:creationId xmlns:a16="http://schemas.microsoft.com/office/drawing/2014/main" id="{54550501-8492-43D2-BAD0-EEC431D1BE9F}"/>
              </a:ext>
            </a:extLst>
          </p:cNvPr>
          <p:cNvSpPr/>
          <p:nvPr/>
        </p:nvSpPr>
        <p:spPr>
          <a:xfrm>
            <a:off x="14838138" y="5961036"/>
            <a:ext cx="266192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Kommuner</a:t>
            </a:r>
          </a:p>
          <a:p>
            <a:pPr algn="ctr"/>
            <a:r>
              <a:rPr lang="nb-NO" sz="2800" dirty="0"/>
              <a:t>finansierer 1/2 *</a:t>
            </a:r>
          </a:p>
        </p:txBody>
      </p:sp>
      <p:sp>
        <p:nvSpPr>
          <p:cNvPr id="3" name="Rektangel: avrundede hjørner 2">
            <a:extLst>
              <a:ext uri="{FF2B5EF4-FFF2-40B4-BE49-F238E27FC236}">
                <a16:creationId xmlns:a16="http://schemas.microsoft.com/office/drawing/2014/main" id="{3992F31F-6194-4334-9626-E97345236B03}"/>
              </a:ext>
            </a:extLst>
          </p:cNvPr>
          <p:cNvSpPr/>
          <p:nvPr/>
        </p:nvSpPr>
        <p:spPr>
          <a:xfrm>
            <a:off x="3432757" y="3691329"/>
            <a:ext cx="15216240" cy="1778916"/>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6" name="Rektangel: avrundede hjørner 25">
            <a:extLst>
              <a:ext uri="{FF2B5EF4-FFF2-40B4-BE49-F238E27FC236}">
                <a16:creationId xmlns:a16="http://schemas.microsoft.com/office/drawing/2014/main" id="{9BF183A6-CAFF-4DD4-933F-A85274214116}"/>
              </a:ext>
            </a:extLst>
          </p:cNvPr>
          <p:cNvSpPr/>
          <p:nvPr/>
        </p:nvSpPr>
        <p:spPr>
          <a:xfrm>
            <a:off x="3432757" y="5748729"/>
            <a:ext cx="15216240" cy="1778916"/>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0" name="Rektangel: avrundede hjørner 29">
            <a:extLst>
              <a:ext uri="{FF2B5EF4-FFF2-40B4-BE49-F238E27FC236}">
                <a16:creationId xmlns:a16="http://schemas.microsoft.com/office/drawing/2014/main" id="{8510EF4D-44FB-43DB-8D6A-1CA13C5B5D0F}"/>
              </a:ext>
            </a:extLst>
          </p:cNvPr>
          <p:cNvSpPr/>
          <p:nvPr/>
        </p:nvSpPr>
        <p:spPr>
          <a:xfrm>
            <a:off x="14838138" y="8192581"/>
            <a:ext cx="266192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Kommuner</a:t>
            </a:r>
          </a:p>
          <a:p>
            <a:pPr algn="ctr"/>
            <a:r>
              <a:rPr lang="nb-NO" sz="2800" dirty="0"/>
              <a:t>finansierer 1/3 *</a:t>
            </a:r>
          </a:p>
        </p:txBody>
      </p:sp>
      <p:sp>
        <p:nvSpPr>
          <p:cNvPr id="32" name="Rektangel: avrundede hjørner 31">
            <a:extLst>
              <a:ext uri="{FF2B5EF4-FFF2-40B4-BE49-F238E27FC236}">
                <a16:creationId xmlns:a16="http://schemas.microsoft.com/office/drawing/2014/main" id="{6D5A543B-6275-4B6B-BA77-397B25B0DD27}"/>
              </a:ext>
            </a:extLst>
          </p:cNvPr>
          <p:cNvSpPr/>
          <p:nvPr/>
        </p:nvSpPr>
        <p:spPr>
          <a:xfrm>
            <a:off x="3438196" y="7778909"/>
            <a:ext cx="15216240" cy="4782057"/>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3" name="Rektangel: avrundede hjørner 32">
            <a:extLst>
              <a:ext uri="{FF2B5EF4-FFF2-40B4-BE49-F238E27FC236}">
                <a16:creationId xmlns:a16="http://schemas.microsoft.com/office/drawing/2014/main" id="{644DE907-494C-4AE6-A877-A32AF3998349}"/>
              </a:ext>
            </a:extLst>
          </p:cNvPr>
          <p:cNvSpPr/>
          <p:nvPr/>
        </p:nvSpPr>
        <p:spPr>
          <a:xfrm>
            <a:off x="4211681" y="5961036"/>
            <a:ext cx="266192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RHF</a:t>
            </a:r>
          </a:p>
          <a:p>
            <a:pPr algn="ctr"/>
            <a:r>
              <a:rPr lang="nb-NO" sz="2800" dirty="0"/>
              <a:t>finansierer 1/2</a:t>
            </a:r>
          </a:p>
        </p:txBody>
      </p:sp>
      <p:sp>
        <p:nvSpPr>
          <p:cNvPr id="34" name="Rektangel: avrundede hjørner 33">
            <a:extLst>
              <a:ext uri="{FF2B5EF4-FFF2-40B4-BE49-F238E27FC236}">
                <a16:creationId xmlns:a16="http://schemas.microsoft.com/office/drawing/2014/main" id="{F6963153-97C4-4B7C-9D6B-FEFD218B67DD}"/>
              </a:ext>
            </a:extLst>
          </p:cNvPr>
          <p:cNvSpPr/>
          <p:nvPr/>
        </p:nvSpPr>
        <p:spPr>
          <a:xfrm>
            <a:off x="4217120" y="8192581"/>
            <a:ext cx="266192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RHF</a:t>
            </a:r>
          </a:p>
          <a:p>
            <a:pPr algn="ctr"/>
            <a:r>
              <a:rPr lang="nb-NO" sz="2800" dirty="0"/>
              <a:t>finansierer 1/3</a:t>
            </a:r>
          </a:p>
        </p:txBody>
      </p:sp>
    </p:spTree>
    <p:extLst>
      <p:ext uri="{BB962C8B-B14F-4D97-AF65-F5344CB8AC3E}">
        <p14:creationId xmlns:p14="http://schemas.microsoft.com/office/powerpoint/2010/main" val="1856868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60000"/>
              <a:lumOff val="4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
        <p:nvSpPr>
          <p:cNvPr id="3" name="Tittel 2">
            <a:extLst>
              <a:ext uri="{FF2B5EF4-FFF2-40B4-BE49-F238E27FC236}">
                <a16:creationId xmlns:a16="http://schemas.microsoft.com/office/drawing/2014/main" id="{76A26A5C-44E1-4F28-BA49-2181C3A6D2C1}"/>
              </a:ext>
            </a:extLst>
          </p:cNvPr>
          <p:cNvSpPr>
            <a:spLocks noGrp="1"/>
          </p:cNvSpPr>
          <p:nvPr>
            <p:ph type="title"/>
          </p:nvPr>
        </p:nvSpPr>
        <p:spPr/>
        <p:txBody>
          <a:bodyPr/>
          <a:lstStyle/>
          <a:p>
            <a:r>
              <a:rPr lang="nb-NO" dirty="0"/>
              <a:t> </a:t>
            </a:r>
          </a:p>
        </p:txBody>
      </p:sp>
    </p:spTree>
    <p:extLst>
      <p:ext uri="{BB962C8B-B14F-4D97-AF65-F5344CB8AC3E}">
        <p14:creationId xmlns:p14="http://schemas.microsoft.com/office/powerpoint/2010/main" val="839937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9CBC38-4B9B-4E4A-A3F8-BE986415E024}"/>
              </a:ext>
            </a:extLst>
          </p:cNvPr>
          <p:cNvSpPr>
            <a:spLocks noGrp="1"/>
          </p:cNvSpPr>
          <p:nvPr>
            <p:ph type="title"/>
          </p:nvPr>
        </p:nvSpPr>
        <p:spPr/>
        <p:txBody>
          <a:bodyPr/>
          <a:lstStyle/>
          <a:p>
            <a:r>
              <a:rPr lang="nb-NO" dirty="0"/>
              <a:t>Veien videre</a:t>
            </a:r>
          </a:p>
        </p:txBody>
      </p:sp>
      <p:sp>
        <p:nvSpPr>
          <p:cNvPr id="3" name="Plassholder for innhold 2">
            <a:extLst>
              <a:ext uri="{FF2B5EF4-FFF2-40B4-BE49-F238E27FC236}">
                <a16:creationId xmlns:a16="http://schemas.microsoft.com/office/drawing/2014/main" id="{90C9BED1-619D-42BE-AE32-8CA3E2071F14}"/>
              </a:ext>
            </a:extLst>
          </p:cNvPr>
          <p:cNvSpPr>
            <a:spLocks noGrp="1"/>
          </p:cNvSpPr>
          <p:nvPr>
            <p:ph idx="1"/>
          </p:nvPr>
        </p:nvSpPr>
        <p:spPr/>
        <p:txBody>
          <a:bodyPr>
            <a:normAutofit lnSpcReduction="10000"/>
          </a:bodyPr>
          <a:lstStyle/>
          <a:p>
            <a:r>
              <a:rPr lang="nb-NO" dirty="0"/>
              <a:t>Umiddelbart etter dette møtet 2. april, begynner sekretariatet å utarbeide rapporten som skal til HOD</a:t>
            </a:r>
          </a:p>
          <a:p>
            <a:endParaRPr lang="nb-NO" dirty="0"/>
          </a:p>
          <a:p>
            <a:r>
              <a:rPr lang="nb-NO" dirty="0"/>
              <a:t>Tallgrunnlaget og innspill, kommentarer og refleksjoner fra dette møtet innarbeides i rapporten</a:t>
            </a:r>
          </a:p>
          <a:p>
            <a:endParaRPr lang="nb-NO" dirty="0"/>
          </a:p>
          <a:p>
            <a:r>
              <a:rPr lang="nb-NO" dirty="0"/>
              <a:t>Rapportutkast sendes til dere for kvalitetssikring senest 23. april</a:t>
            </a:r>
          </a:p>
          <a:p>
            <a:endParaRPr lang="nb-NO" dirty="0"/>
          </a:p>
          <a:p>
            <a:r>
              <a:rPr lang="nb-NO" dirty="0"/>
              <a:t>Dere får 1 uke til gjennomlesing og gir eventuelle tilbakemeldinger til sekretariatet innen 30. april</a:t>
            </a:r>
          </a:p>
          <a:p>
            <a:endParaRPr lang="nb-NO" dirty="0"/>
          </a:p>
          <a:p>
            <a:r>
              <a:rPr lang="nb-NO" dirty="0"/>
              <a:t>Sekretariatet ferdigstiller rapporten og sender den tilbake til dere for eventuelle siste tilbakemeldinger 6. mai (1-times telefonmøte?), før den oversendes HOD 8. mai</a:t>
            </a:r>
          </a:p>
        </p:txBody>
      </p:sp>
      <p:sp>
        <p:nvSpPr>
          <p:cNvPr id="4" name="Plassholder for lysbildenummer 3">
            <a:extLst>
              <a:ext uri="{FF2B5EF4-FFF2-40B4-BE49-F238E27FC236}">
                <a16:creationId xmlns:a16="http://schemas.microsoft.com/office/drawing/2014/main" id="{B69FB3ED-7E59-4B85-A610-BB53BBA1900D}"/>
              </a:ext>
            </a:extLst>
          </p:cNvPr>
          <p:cNvSpPr>
            <a:spLocks noGrp="1"/>
          </p:cNvSpPr>
          <p:nvPr>
            <p:ph type="sldNum" sz="quarter" idx="16"/>
          </p:nvPr>
        </p:nvSpPr>
        <p:spPr/>
        <p:txBody>
          <a:bodyPr/>
          <a:lstStyle/>
          <a:p>
            <a:r>
              <a:rPr lang="nb-NO"/>
              <a:t> Side </a:t>
            </a:r>
            <a:fld id="{5751DFAA-887F-4071-8EAD-E8CA316FCF06}" type="slidenum">
              <a:rPr lang="nb-NO" smtClean="0"/>
              <a:pPr/>
              <a:t>46</a:t>
            </a:fld>
            <a:endParaRPr lang="nb-NO" dirty="0"/>
          </a:p>
        </p:txBody>
      </p:sp>
    </p:spTree>
    <p:extLst>
      <p:ext uri="{BB962C8B-B14F-4D97-AF65-F5344CB8AC3E}">
        <p14:creationId xmlns:p14="http://schemas.microsoft.com/office/powerpoint/2010/main" val="2610784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51D1BF-9C7A-48C8-9711-BA26D39BEB25}"/>
              </a:ext>
            </a:extLst>
          </p:cNvPr>
          <p:cNvSpPr>
            <a:spLocks noGrp="1"/>
          </p:cNvSpPr>
          <p:nvPr>
            <p:ph type="title"/>
          </p:nvPr>
        </p:nvSpPr>
        <p:spPr/>
        <p:txBody>
          <a:bodyPr/>
          <a:lstStyle/>
          <a:p>
            <a:r>
              <a:rPr lang="nb-NO" dirty="0"/>
              <a:t>Møtedato i september</a:t>
            </a:r>
          </a:p>
        </p:txBody>
      </p:sp>
      <p:sp>
        <p:nvSpPr>
          <p:cNvPr id="3" name="Plassholder for innhold 2">
            <a:extLst>
              <a:ext uri="{FF2B5EF4-FFF2-40B4-BE49-F238E27FC236}">
                <a16:creationId xmlns:a16="http://schemas.microsoft.com/office/drawing/2014/main" id="{7310F9B0-A4FE-492C-A298-D84462357681}"/>
              </a:ext>
            </a:extLst>
          </p:cNvPr>
          <p:cNvSpPr>
            <a:spLocks noGrp="1"/>
          </p:cNvSpPr>
          <p:nvPr>
            <p:ph idx="1"/>
          </p:nvPr>
        </p:nvSpPr>
        <p:spPr/>
        <p:txBody>
          <a:bodyPr/>
          <a:lstStyle/>
          <a:p>
            <a:r>
              <a:rPr lang="nb-NO" dirty="0"/>
              <a:t>3. september – alle har bekreftet deltakelse</a:t>
            </a:r>
          </a:p>
          <a:p>
            <a:pPr marL="0" indent="0">
              <a:buNone/>
            </a:pPr>
            <a:endParaRPr lang="nb-NO" dirty="0"/>
          </a:p>
          <a:p>
            <a:r>
              <a:rPr lang="nb-NO" dirty="0"/>
              <a:t>Forslag til ekstra møte i oktober, før leveranse til HOD</a:t>
            </a:r>
          </a:p>
          <a:p>
            <a:pPr lvl="1"/>
            <a:r>
              <a:rPr lang="nb-NO" dirty="0"/>
              <a:t>Torsdag 8. oktober eller</a:t>
            </a:r>
          </a:p>
          <a:p>
            <a:pPr lvl="1"/>
            <a:r>
              <a:rPr lang="nb-NO" dirty="0"/>
              <a:t>Fredag 9. oktober</a:t>
            </a:r>
          </a:p>
          <a:p>
            <a:pPr lvl="1"/>
            <a:endParaRPr lang="nb-NO" dirty="0"/>
          </a:p>
        </p:txBody>
      </p:sp>
      <p:sp>
        <p:nvSpPr>
          <p:cNvPr id="4" name="Plassholder for lysbildenummer 3">
            <a:extLst>
              <a:ext uri="{FF2B5EF4-FFF2-40B4-BE49-F238E27FC236}">
                <a16:creationId xmlns:a16="http://schemas.microsoft.com/office/drawing/2014/main" id="{3B3ACD28-AF2F-4144-B73D-FB5261B8D041}"/>
              </a:ext>
            </a:extLst>
          </p:cNvPr>
          <p:cNvSpPr>
            <a:spLocks noGrp="1"/>
          </p:cNvSpPr>
          <p:nvPr>
            <p:ph type="sldNum" sz="quarter" idx="16"/>
          </p:nvPr>
        </p:nvSpPr>
        <p:spPr/>
        <p:txBody>
          <a:bodyPr/>
          <a:lstStyle/>
          <a:p>
            <a:r>
              <a:rPr lang="nb-NO"/>
              <a:t> Side </a:t>
            </a:r>
            <a:fld id="{5751DFAA-887F-4071-8EAD-E8CA316FCF06}" type="slidenum">
              <a:rPr lang="nb-NO" smtClean="0"/>
              <a:pPr/>
              <a:t>47</a:t>
            </a:fld>
            <a:endParaRPr lang="nb-NO" dirty="0"/>
          </a:p>
        </p:txBody>
      </p:sp>
    </p:spTree>
    <p:extLst>
      <p:ext uri="{BB962C8B-B14F-4D97-AF65-F5344CB8AC3E}">
        <p14:creationId xmlns:p14="http://schemas.microsoft.com/office/powerpoint/2010/main" val="731430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24" name="Title 6">
            <a:extLst>
              <a:ext uri="{FF2B5EF4-FFF2-40B4-BE49-F238E27FC236}">
                <a16:creationId xmlns:a16="http://schemas.microsoft.com/office/drawing/2014/main" id="{9A96F8CF-FE07-4815-B667-B5F2E925F303}"/>
              </a:ext>
            </a:extLst>
          </p:cNvPr>
          <p:cNvSpPr>
            <a:spLocks noGrp="1"/>
          </p:cNvSpPr>
          <p:nvPr>
            <p:ph type="title"/>
          </p:nvPr>
        </p:nvSpPr>
        <p:spPr>
          <a:xfrm>
            <a:off x="1447105" y="429974"/>
            <a:ext cx="21566696" cy="1673620"/>
          </a:xfrm>
        </p:spPr>
        <p:txBody>
          <a:bodyPr>
            <a:normAutofit/>
          </a:bodyPr>
          <a:lstStyle/>
          <a:p>
            <a:r>
              <a:rPr lang="en-US" dirty="0"/>
              <a:t> </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60000"/>
              <a:lumOff val="4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Tree>
    <p:extLst>
      <p:ext uri="{BB962C8B-B14F-4D97-AF65-F5344CB8AC3E}">
        <p14:creationId xmlns:p14="http://schemas.microsoft.com/office/powerpoint/2010/main" val="420544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8"/>
          <p:cNvSpPr/>
          <p:nvPr/>
        </p:nvSpPr>
        <p:spPr>
          <a:xfrm>
            <a:off x="2809845" y="4067819"/>
            <a:ext cx="11201757" cy="908697"/>
          </a:xfrm>
          <a:prstGeom prst="rect">
            <a:avLst/>
          </a:prstGeom>
          <a:solidFill>
            <a:schemeClr val="tx2">
              <a:lumMod val="60000"/>
              <a:lumOff val="40000"/>
            </a:schemeClr>
          </a:solidFill>
        </p:spPr>
        <p:txBody>
          <a:bodyPr wrap="square" lIns="152136" tIns="76067" rIns="152136" bIns="76067" anchor="ctr" anchorCtr="0">
            <a:noAutofit/>
          </a:bodyPr>
          <a:lstStyle/>
          <a:p>
            <a:pPr lvl="0"/>
            <a:r>
              <a:rPr lang="nb-NO" sz="2800"/>
              <a:t>Beslutningsstruktur</a:t>
            </a:r>
            <a:endParaRPr lang="nb-NO" sz="2800" dirty="0"/>
          </a:p>
        </p:txBody>
      </p:sp>
      <p:sp>
        <p:nvSpPr>
          <p:cNvPr id="12" name="Rektangel 9"/>
          <p:cNvSpPr/>
          <p:nvPr/>
        </p:nvSpPr>
        <p:spPr>
          <a:xfrm>
            <a:off x="1440179" y="295142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0"/>
          <p:cNvSpPr/>
          <p:nvPr/>
        </p:nvSpPr>
        <p:spPr>
          <a:xfrm>
            <a:off x="1440179" y="406780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1"/>
          <p:cNvSpPr/>
          <p:nvPr/>
        </p:nvSpPr>
        <p:spPr>
          <a:xfrm>
            <a:off x="2809845" y="295143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Godkjenning av innkalling og dagsorden</a:t>
            </a:r>
          </a:p>
        </p:txBody>
      </p:sp>
      <p:sp>
        <p:nvSpPr>
          <p:cNvPr id="10" name="Rektangel 9"/>
          <p:cNvSpPr/>
          <p:nvPr/>
        </p:nvSpPr>
        <p:spPr>
          <a:xfrm>
            <a:off x="1440179" y="5184192"/>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6" name="Rektangel 11"/>
          <p:cNvSpPr/>
          <p:nvPr/>
        </p:nvSpPr>
        <p:spPr>
          <a:xfrm>
            <a:off x="2809845" y="5184205"/>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r>
              <a:rPr lang="nb-NO" sz="2800" dirty="0"/>
              <a:t>Vurdere tallgrunnlaget som ligger til grunn for samfinansiering av nasjonale e-helseløsninger i 2020-budsjettet </a:t>
            </a:r>
          </a:p>
        </p:txBody>
      </p:sp>
      <p:sp>
        <p:nvSpPr>
          <p:cNvPr id="18" name="Rektangel 9"/>
          <p:cNvSpPr/>
          <p:nvPr/>
        </p:nvSpPr>
        <p:spPr>
          <a:xfrm>
            <a:off x="1440179" y="630057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Rektangel 11"/>
          <p:cNvSpPr/>
          <p:nvPr/>
        </p:nvSpPr>
        <p:spPr>
          <a:xfrm>
            <a:off x="2809845" y="6300591"/>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r>
              <a:rPr lang="nb-NO" sz="2800" dirty="0"/>
              <a:t>Vurdere tallgrunnlaget som ligger til grunn for endring i 2021-budsjettet</a:t>
            </a:r>
          </a:p>
        </p:txBody>
      </p:sp>
      <p:sp>
        <p:nvSpPr>
          <p:cNvPr id="22" name="Rektangel 9">
            <a:extLst>
              <a:ext uri="{FF2B5EF4-FFF2-40B4-BE49-F238E27FC236}">
                <a16:creationId xmlns:a16="http://schemas.microsoft.com/office/drawing/2014/main" id="{B2781C80-B97D-4C2D-9EF2-961A74645EBF}"/>
              </a:ext>
            </a:extLst>
          </p:cNvPr>
          <p:cNvSpPr/>
          <p:nvPr/>
        </p:nvSpPr>
        <p:spPr>
          <a:xfrm>
            <a:off x="1440179" y="8419501"/>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sp>
        <p:nvSpPr>
          <p:cNvPr id="23" name="Rektangel 11">
            <a:extLst>
              <a:ext uri="{FF2B5EF4-FFF2-40B4-BE49-F238E27FC236}">
                <a16:creationId xmlns:a16="http://schemas.microsoft.com/office/drawing/2014/main" id="{53A16B9E-05E9-43DC-97B8-1E47CA3EB582}"/>
              </a:ext>
            </a:extLst>
          </p:cNvPr>
          <p:cNvSpPr/>
          <p:nvPr/>
        </p:nvSpPr>
        <p:spPr>
          <a:xfrm>
            <a:off x="2809845" y="8419517"/>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a:defRPr/>
            </a:pPr>
            <a:endParaRPr lang="nb-NO" sz="2800" dirty="0">
              <a:solidFill>
                <a:srgbClr val="281C2C"/>
              </a:solidFill>
            </a:endParaRPr>
          </a:p>
          <a:p>
            <a:pPr>
              <a:defRPr/>
            </a:pPr>
            <a:r>
              <a:rPr lang="nb-NO" sz="2800" dirty="0">
                <a:solidFill>
                  <a:srgbClr val="281C2C"/>
                </a:solidFill>
              </a:rPr>
              <a:t>Veien videre og møtedato i september</a:t>
            </a:r>
          </a:p>
          <a:p>
            <a:pPr lvl="0">
              <a:defRPr/>
            </a:pP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sp>
        <p:nvSpPr>
          <p:cNvPr id="28" name="Rektangel 9">
            <a:extLst>
              <a:ext uri="{FF2B5EF4-FFF2-40B4-BE49-F238E27FC236}">
                <a16:creationId xmlns:a16="http://schemas.microsoft.com/office/drawing/2014/main" id="{B6BF1538-ABED-44E5-98B9-A91841679744}"/>
              </a:ext>
            </a:extLst>
          </p:cNvPr>
          <p:cNvSpPr/>
          <p:nvPr/>
        </p:nvSpPr>
        <p:spPr>
          <a:xfrm>
            <a:off x="1440179" y="7371297"/>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
        <p:nvSpPr>
          <p:cNvPr id="29" name="Rektangel 11">
            <a:extLst>
              <a:ext uri="{FF2B5EF4-FFF2-40B4-BE49-F238E27FC236}">
                <a16:creationId xmlns:a16="http://schemas.microsoft.com/office/drawing/2014/main" id="{ED46D673-65CF-444B-9D35-FE53ED2E72E9}"/>
              </a:ext>
            </a:extLst>
          </p:cNvPr>
          <p:cNvSpPr/>
          <p:nvPr/>
        </p:nvSpPr>
        <p:spPr>
          <a:xfrm>
            <a:off x="2809845" y="7371313"/>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Vurdere kostnadsfordelingen mellom aktørene som grunnlag for departementets arbeid med forskriftsbestemmelser </a:t>
            </a:r>
          </a:p>
        </p:txBody>
      </p:sp>
      <p:sp>
        <p:nvSpPr>
          <p:cNvPr id="17" name="Rektangel 9">
            <a:extLst>
              <a:ext uri="{FF2B5EF4-FFF2-40B4-BE49-F238E27FC236}">
                <a16:creationId xmlns:a16="http://schemas.microsoft.com/office/drawing/2014/main" id="{03B8DE97-3F2C-43ED-977E-63234F771F11}"/>
              </a:ext>
            </a:extLst>
          </p:cNvPr>
          <p:cNvSpPr/>
          <p:nvPr/>
        </p:nvSpPr>
        <p:spPr>
          <a:xfrm>
            <a:off x="1447105" y="9486304"/>
            <a:ext cx="1199844" cy="9086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52136" tIns="149792" rIns="152136" bIns="149792" rtlCol="0" anchor="ctr"/>
          <a:lstStyle/>
          <a:p>
            <a:pPr marL="0" marR="0" lvl="0" indent="0" algn="ctr" defTabSz="1825823" rtl="0" eaLnBrk="1" fontAlgn="auto" latinLnBrk="0" hangingPunct="1">
              <a:lnSpc>
                <a:spcPct val="100000"/>
              </a:lnSpc>
              <a:spcBef>
                <a:spcPts val="0"/>
              </a:spcBef>
              <a:spcAft>
                <a:spcPts val="0"/>
              </a:spcAft>
              <a:buClrTx/>
              <a:buSzTx/>
              <a:buFontTx/>
              <a:buNone/>
              <a:tabLst/>
              <a:defRPr/>
            </a:pPr>
            <a:r>
              <a:rPr lang="nb-NO" sz="6800" b="1" dirty="0">
                <a:solidFill>
                  <a:prstClr val="white"/>
                </a:solidFill>
                <a:latin typeface="Arial" panose="020B0604020202020204"/>
              </a:rPr>
              <a:t>7</a:t>
            </a:r>
            <a:endParaRPr kumimoji="0" lang="nb-NO" sz="6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ktangel 11">
            <a:extLst>
              <a:ext uri="{FF2B5EF4-FFF2-40B4-BE49-F238E27FC236}">
                <a16:creationId xmlns:a16="http://schemas.microsoft.com/office/drawing/2014/main" id="{BFB20A7E-738B-4706-936C-FEB67018A345}"/>
              </a:ext>
            </a:extLst>
          </p:cNvPr>
          <p:cNvSpPr/>
          <p:nvPr/>
        </p:nvSpPr>
        <p:spPr>
          <a:xfrm>
            <a:off x="2816771" y="9486320"/>
            <a:ext cx="11201757" cy="908697"/>
          </a:xfrm>
          <a:prstGeom prst="rect">
            <a:avLst/>
          </a:prstGeom>
          <a:solidFill>
            <a:schemeClr val="tx2">
              <a:lumMod val="20000"/>
              <a:lumOff val="80000"/>
            </a:schemeClr>
          </a:solidFill>
        </p:spPr>
        <p:txBody>
          <a:bodyPr wrap="square" lIns="152136" tIns="76067" rIns="152136" bIns="76067" anchor="ctr" anchorCtr="0">
            <a:noAutofit/>
          </a:bodyPr>
          <a:lstStyle/>
          <a:p>
            <a:pPr lvl="0">
              <a:defRPr/>
            </a:pPr>
            <a:r>
              <a:rPr lang="nb-NO" sz="2800" dirty="0">
                <a:solidFill>
                  <a:srgbClr val="281C2C"/>
                </a:solidFill>
              </a:rPr>
              <a:t>Eventuelt</a:t>
            </a:r>
            <a:endParaRPr kumimoji="0" lang="nb-NO" sz="2800" b="0" i="0" u="none" strike="noStrike" kern="1200" cap="none" spc="0" normalizeH="0" baseline="0" noProof="0" dirty="0">
              <a:ln>
                <a:noFill/>
              </a:ln>
              <a:solidFill>
                <a:srgbClr val="281C2C"/>
              </a:solidFill>
              <a:effectLst/>
              <a:uLnTx/>
              <a:uFillTx/>
              <a:latin typeface="Arial" panose="020B0604020202020204"/>
              <a:ea typeface="+mn-ea"/>
              <a:cs typeface="+mn-cs"/>
            </a:endParaRPr>
          </a:p>
        </p:txBody>
      </p:sp>
      <p:pic>
        <p:nvPicPr>
          <p:cNvPr id="21" name="Plassholder for innhold 6">
            <a:extLst>
              <a:ext uri="{FF2B5EF4-FFF2-40B4-BE49-F238E27FC236}">
                <a16:creationId xmlns:a16="http://schemas.microsoft.com/office/drawing/2014/main" id="{ED9D26FF-986F-40A8-BD47-9A879CC65192}"/>
              </a:ext>
            </a:extLst>
          </p:cNvPr>
          <p:cNvPicPr>
            <a:picLocks noChangeAspect="1"/>
          </p:cNvPicPr>
          <p:nvPr/>
        </p:nvPicPr>
        <p:blipFill rotWithShape="1">
          <a:blip r:embed="rId3">
            <a:extLst>
              <a:ext uri="{28A0092B-C50C-407E-A947-70E740481C1C}">
                <a14:useLocalDpi xmlns:a14="http://schemas.microsoft.com/office/drawing/2010/main" val="0"/>
              </a:ext>
            </a:extLst>
          </a:blip>
          <a:srcRect l="37731"/>
          <a:stretch/>
        </p:blipFill>
        <p:spPr>
          <a:xfrm>
            <a:off x="15253855" y="2951423"/>
            <a:ext cx="6510047" cy="7447504"/>
          </a:xfrm>
          <a:prstGeom prst="rect">
            <a:avLst/>
          </a:prstGeom>
        </p:spPr>
      </p:pic>
    </p:spTree>
    <p:extLst>
      <p:ext uri="{BB962C8B-B14F-4D97-AF65-F5344CB8AC3E}">
        <p14:creationId xmlns:p14="http://schemas.microsoft.com/office/powerpoint/2010/main" val="106083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C001D37-8C61-49F5-92A1-2FA09944664C}"/>
              </a:ext>
            </a:extLst>
          </p:cNvPr>
          <p:cNvSpPr>
            <a:spLocks noGrp="1"/>
          </p:cNvSpPr>
          <p:nvPr>
            <p:ph type="title"/>
          </p:nvPr>
        </p:nvSpPr>
        <p:spPr/>
        <p:txBody>
          <a:bodyPr/>
          <a:lstStyle/>
          <a:p>
            <a:r>
              <a:rPr lang="nb-NO" dirty="0"/>
              <a:t>Forholdet til den nasjonale styringsmodellen for e-helse</a:t>
            </a:r>
          </a:p>
        </p:txBody>
      </p:sp>
      <p:sp>
        <p:nvSpPr>
          <p:cNvPr id="6" name="Plassholder for innhold 5">
            <a:extLst>
              <a:ext uri="{FF2B5EF4-FFF2-40B4-BE49-F238E27FC236}">
                <a16:creationId xmlns:a16="http://schemas.microsoft.com/office/drawing/2014/main" id="{5F6F6B0D-169C-41C2-8B84-7B6AD72A6C85}"/>
              </a:ext>
            </a:extLst>
          </p:cNvPr>
          <p:cNvSpPr>
            <a:spLocks noGrp="1"/>
          </p:cNvSpPr>
          <p:nvPr>
            <p:ph idx="1"/>
          </p:nvPr>
        </p:nvSpPr>
        <p:spPr/>
        <p:txBody>
          <a:bodyPr>
            <a:normAutofit fontScale="92500" lnSpcReduction="20000"/>
          </a:bodyPr>
          <a:lstStyle/>
          <a:p>
            <a:pPr marL="0" indent="0">
              <a:buNone/>
            </a:pPr>
            <a:r>
              <a:rPr lang="nb-NO" b="1" dirty="0"/>
              <a:t>Fra mandat for teknisk beregningsutvalg</a:t>
            </a:r>
          </a:p>
          <a:p>
            <a:endParaRPr lang="nb-NO" dirty="0"/>
          </a:p>
          <a:p>
            <a:r>
              <a:rPr lang="nb-NO" dirty="0"/>
              <a:t>Teknisk beregningsutvalg kommer </a:t>
            </a:r>
            <a:r>
              <a:rPr lang="nb-NO" u="sng" dirty="0"/>
              <a:t>i tillegg til og vil supplere </a:t>
            </a:r>
            <a:r>
              <a:rPr lang="nb-NO" dirty="0"/>
              <a:t>den nasjonale styringsmodellen for e-helse. </a:t>
            </a:r>
          </a:p>
          <a:p>
            <a:endParaRPr lang="nb-NO" dirty="0"/>
          </a:p>
          <a:p>
            <a:r>
              <a:rPr lang="nb-NO" dirty="0"/>
              <a:t>Sektorens forslag til </a:t>
            </a:r>
            <a:r>
              <a:rPr lang="nb-NO" u="sng" dirty="0"/>
              <a:t>prioriteringer vil foregå gjennom den nasjonale styringsmodellen</a:t>
            </a:r>
            <a:r>
              <a:rPr lang="nb-NO" dirty="0"/>
              <a:t>, mens beregningsutvalget vil vurdere og kvalitetssikre kostnader knyttet til forvaltning og drift av disse prioriteringene. </a:t>
            </a:r>
          </a:p>
          <a:p>
            <a:endParaRPr lang="nb-NO" dirty="0"/>
          </a:p>
          <a:p>
            <a:r>
              <a:rPr lang="nb-NO" dirty="0"/>
              <a:t>Det tekniske beregningsutvalgets mandat er avgrenset til å vurdere kostnadene til forvaltning og drift. Vurdering og kvalitetssikring av investeringskostnader til planlagte nye e-helseløsninger håndteres gjennom den nasjonale styringsmodellen. </a:t>
            </a:r>
          </a:p>
          <a:p>
            <a:endParaRPr lang="nb-NO" dirty="0"/>
          </a:p>
          <a:p>
            <a:r>
              <a:rPr lang="nb-NO" dirty="0"/>
              <a:t>Det vil være </a:t>
            </a:r>
            <a:r>
              <a:rPr lang="nb-NO" u="sng" dirty="0"/>
              <a:t>avhengigheter </a:t>
            </a:r>
            <a:r>
              <a:rPr lang="nb-NO" dirty="0"/>
              <a:t>mellom beregningsutvalget og den nasjonale styringsmodellen når det gjelder forvaltning og drift av nasjonale løsninger, og prioriteringer av utvikling som utløser drifts- og forvaltningskostnader hos aktørene. </a:t>
            </a:r>
          </a:p>
        </p:txBody>
      </p:sp>
    </p:spTree>
    <p:extLst>
      <p:ext uri="{BB962C8B-B14F-4D97-AF65-F5344CB8AC3E}">
        <p14:creationId xmlns:p14="http://schemas.microsoft.com/office/powerpoint/2010/main" val="141423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91B5DD5E-69F5-4C71-A0E1-012A680E928D}"/>
              </a:ext>
            </a:extLst>
          </p:cNvPr>
          <p:cNvSpPr>
            <a:spLocks noGrp="1"/>
          </p:cNvSpPr>
          <p:nvPr>
            <p:ph type="title"/>
          </p:nvPr>
        </p:nvSpPr>
        <p:spPr/>
        <p:txBody>
          <a:bodyPr/>
          <a:lstStyle/>
          <a:p>
            <a:r>
              <a:rPr lang="nb-NO" dirty="0"/>
              <a:t>Nasjonal styringsmodell for e-helse </a:t>
            </a:r>
          </a:p>
        </p:txBody>
      </p:sp>
      <p:sp>
        <p:nvSpPr>
          <p:cNvPr id="6" name="Plassholder for innhold 5">
            <a:extLst>
              <a:ext uri="{FF2B5EF4-FFF2-40B4-BE49-F238E27FC236}">
                <a16:creationId xmlns:a16="http://schemas.microsoft.com/office/drawing/2014/main" id="{57D6C520-9641-4B4E-9C29-3C6D376D158C}"/>
              </a:ext>
            </a:extLst>
          </p:cNvPr>
          <p:cNvSpPr>
            <a:spLocks noGrp="1"/>
          </p:cNvSpPr>
          <p:nvPr>
            <p:ph sz="quarter" idx="17"/>
          </p:nvPr>
        </p:nvSpPr>
        <p:spPr/>
        <p:txBody>
          <a:bodyPr>
            <a:normAutofit fontScale="85000" lnSpcReduction="20000"/>
          </a:bodyPr>
          <a:lstStyle/>
          <a:p>
            <a:r>
              <a:rPr lang="nb-NO" dirty="0"/>
              <a:t>Styringsmodellen skal sikre sterk forankring av nasjonale valg innen e-helse på tvers i helse- og omsorgssektoren</a:t>
            </a:r>
          </a:p>
          <a:p>
            <a:endParaRPr lang="nb-NO" dirty="0"/>
          </a:p>
          <a:p>
            <a:r>
              <a:rPr lang="nb-NO" dirty="0"/>
              <a:t>Nasjonalt e-helsestyre er øverste organ og samler toppledelsen i helse- og omsorgs-sektoren for å samordne og styre </a:t>
            </a:r>
            <a:br>
              <a:rPr lang="nb-NO" dirty="0"/>
            </a:br>
            <a:r>
              <a:rPr lang="nb-NO" dirty="0"/>
              <a:t>e-helseutviklingen i Norge</a:t>
            </a:r>
          </a:p>
          <a:p>
            <a:endParaRPr lang="nb-NO" dirty="0"/>
          </a:p>
          <a:p>
            <a:r>
              <a:rPr lang="nb-NO" dirty="0"/>
              <a:t>NUIT (Prioriteringsutvalget) innstiller årlig prioritering av nasjonal e-helseportefølje, og gir råd og anbefalinger i taktiske og strategiske problemstillinger</a:t>
            </a:r>
          </a:p>
          <a:p>
            <a:endParaRPr lang="nb-NO" dirty="0"/>
          </a:p>
          <a:p>
            <a:r>
              <a:rPr lang="nb-NO" dirty="0"/>
              <a:t>NUFA (Fagutvalget) gir råd og faglige vurderinger knyttet til e-helse, og består av fagpersoner innen helsefag og arkitektur</a:t>
            </a:r>
          </a:p>
          <a:p>
            <a:endParaRPr lang="nb-NO" dirty="0"/>
          </a:p>
        </p:txBody>
      </p:sp>
      <p:grpSp>
        <p:nvGrpSpPr>
          <p:cNvPr id="7" name="Gruppe 6">
            <a:extLst>
              <a:ext uri="{FF2B5EF4-FFF2-40B4-BE49-F238E27FC236}">
                <a16:creationId xmlns:a16="http://schemas.microsoft.com/office/drawing/2014/main" id="{5A2592E0-5EF5-4F64-8C78-71E835B6583B}"/>
              </a:ext>
            </a:extLst>
          </p:cNvPr>
          <p:cNvGrpSpPr/>
          <p:nvPr/>
        </p:nvGrpSpPr>
        <p:grpSpPr>
          <a:xfrm>
            <a:off x="13372894" y="5307703"/>
            <a:ext cx="8821962" cy="4409940"/>
            <a:chOff x="13215239" y="4014931"/>
            <a:chExt cx="8821962" cy="4409940"/>
          </a:xfrm>
        </p:grpSpPr>
        <p:cxnSp>
          <p:nvCxnSpPr>
            <p:cNvPr id="8" name="Rett linje 7">
              <a:extLst>
                <a:ext uri="{FF2B5EF4-FFF2-40B4-BE49-F238E27FC236}">
                  <a16:creationId xmlns:a16="http://schemas.microsoft.com/office/drawing/2014/main" id="{DE8B84C6-7443-463E-A5D0-52635348DA54}"/>
                </a:ext>
              </a:extLst>
            </p:cNvPr>
            <p:cNvCxnSpPr>
              <a:stCxn id="10" idx="3"/>
            </p:cNvCxnSpPr>
            <p:nvPr/>
          </p:nvCxnSpPr>
          <p:spPr>
            <a:xfrm>
              <a:off x="16982460" y="6063755"/>
              <a:ext cx="1638364" cy="0"/>
            </a:xfrm>
            <a:prstGeom prst="line">
              <a:avLst/>
            </a:prstGeom>
            <a:noFill/>
            <a:ln w="6350" cap="flat" cmpd="sng" algn="ctr">
              <a:solidFill>
                <a:srgbClr val="0069E8"/>
              </a:solidFill>
              <a:prstDash val="dash"/>
              <a:miter lim="800000"/>
            </a:ln>
            <a:effectLst/>
          </p:spPr>
        </p:cxnSp>
        <p:grpSp>
          <p:nvGrpSpPr>
            <p:cNvPr id="9" name="Gruppe 8">
              <a:extLst>
                <a:ext uri="{FF2B5EF4-FFF2-40B4-BE49-F238E27FC236}">
                  <a16:creationId xmlns:a16="http://schemas.microsoft.com/office/drawing/2014/main" id="{DDFC28FD-14C6-4FAE-81E7-B0C6B3317704}"/>
                </a:ext>
              </a:extLst>
            </p:cNvPr>
            <p:cNvGrpSpPr/>
            <p:nvPr/>
          </p:nvGrpSpPr>
          <p:grpSpPr>
            <a:xfrm>
              <a:off x="17884356" y="4897718"/>
              <a:ext cx="4152845" cy="3527153"/>
              <a:chOff x="6386308" y="4787436"/>
              <a:chExt cx="3120297" cy="2650175"/>
            </a:xfrm>
          </p:grpSpPr>
          <p:sp>
            <p:nvSpPr>
              <p:cNvPr id="13" name="Rektangel 12">
                <a:extLst>
                  <a:ext uri="{FF2B5EF4-FFF2-40B4-BE49-F238E27FC236}">
                    <a16:creationId xmlns:a16="http://schemas.microsoft.com/office/drawing/2014/main" id="{4796B5A7-FAF8-424C-9C35-6CC57A5B1E2C}"/>
                  </a:ext>
                </a:extLst>
              </p:cNvPr>
              <p:cNvSpPr/>
              <p:nvPr/>
            </p:nvSpPr>
            <p:spPr>
              <a:xfrm>
                <a:off x="6386308" y="4787436"/>
                <a:ext cx="3120297" cy="26501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51250" tIns="75625" rIns="151250" bIns="75625" rtlCol="0" anchor="ctr"/>
              <a:lstStyle/>
              <a:p>
                <a:pPr algn="ctr" defTabSz="1814867">
                  <a:defRPr/>
                </a:pPr>
                <a:endParaRPr lang="nb-NO" sz="2400" kern="0" dirty="0">
                  <a:solidFill>
                    <a:prstClr val="white"/>
                  </a:solidFill>
                  <a:latin typeface="Arial" panose="020B0604020202020204"/>
                </a:endParaRPr>
              </a:p>
            </p:txBody>
          </p:sp>
          <p:sp>
            <p:nvSpPr>
              <p:cNvPr id="14" name="Rectangle 44">
                <a:extLst>
                  <a:ext uri="{FF2B5EF4-FFF2-40B4-BE49-F238E27FC236}">
                    <a16:creationId xmlns:a16="http://schemas.microsoft.com/office/drawing/2014/main" id="{3618284D-1FF1-4B4C-952C-1B5F7764CE22}"/>
                  </a:ext>
                </a:extLst>
              </p:cNvPr>
              <p:cNvSpPr/>
              <p:nvPr/>
            </p:nvSpPr>
            <p:spPr>
              <a:xfrm>
                <a:off x="6551309" y="5016969"/>
                <a:ext cx="2790193" cy="647043"/>
              </a:xfrm>
              <a:prstGeom prst="rect">
                <a:avLst/>
              </a:prstGeom>
              <a:solidFill>
                <a:srgbClr val="FFFFFF">
                  <a:lumMod val="85000"/>
                </a:srgbClr>
              </a:solidFill>
              <a:ln w="9525" cap="flat" cmpd="sng" algn="ctr">
                <a:noFill/>
                <a:prstDash val="solid"/>
                <a:miter lim="800000"/>
              </a:ln>
              <a:effectLst/>
            </p:spPr>
            <p:txBody>
              <a:bodyPr lIns="241926" tIns="121008" rIns="241926" bIns="121008" rtlCol="0" anchor="ctr"/>
              <a:lstStyle/>
              <a:p>
                <a:pPr algn="ctr" defTabSz="2419819">
                  <a:defRPr/>
                </a:pPr>
                <a:r>
                  <a:rPr lang="nb-NO" sz="2400" kern="0" dirty="0">
                    <a:solidFill>
                      <a:prstClr val="black"/>
                    </a:solidFill>
                    <a:latin typeface="Arial" panose="020B0604020202020204"/>
                  </a:rPr>
                  <a:t>Nasjonalt </a:t>
                </a:r>
              </a:p>
              <a:p>
                <a:pPr algn="ctr" defTabSz="2419819">
                  <a:defRPr/>
                </a:pPr>
                <a:r>
                  <a:rPr lang="nb-NO" sz="2400" kern="0" dirty="0">
                    <a:solidFill>
                      <a:prstClr val="black"/>
                    </a:solidFill>
                    <a:latin typeface="Arial" panose="020B0604020202020204"/>
                  </a:rPr>
                  <a:t>e-helsestyre</a:t>
                </a:r>
              </a:p>
            </p:txBody>
          </p:sp>
          <p:sp>
            <p:nvSpPr>
              <p:cNvPr id="15" name="Rectangle 45">
                <a:extLst>
                  <a:ext uri="{FF2B5EF4-FFF2-40B4-BE49-F238E27FC236}">
                    <a16:creationId xmlns:a16="http://schemas.microsoft.com/office/drawing/2014/main" id="{843BAAF2-47B2-4D08-A2C2-2EEA4BAEA0ED}"/>
                  </a:ext>
                </a:extLst>
              </p:cNvPr>
              <p:cNvSpPr/>
              <p:nvPr/>
            </p:nvSpPr>
            <p:spPr>
              <a:xfrm>
                <a:off x="6551309" y="5822011"/>
                <a:ext cx="2790193" cy="678600"/>
              </a:xfrm>
              <a:prstGeom prst="rect">
                <a:avLst/>
              </a:prstGeom>
              <a:solidFill>
                <a:srgbClr val="FFFFFF">
                  <a:lumMod val="85000"/>
                </a:srgbClr>
              </a:solidFill>
              <a:ln w="9525" cap="flat" cmpd="sng" algn="ctr">
                <a:noFill/>
                <a:prstDash val="solid"/>
                <a:miter lim="800000"/>
              </a:ln>
              <a:effectLst/>
            </p:spPr>
            <p:txBody>
              <a:bodyPr lIns="241926" tIns="121008" rIns="241926" bIns="121008" rtlCol="0" anchor="ctr"/>
              <a:lstStyle/>
              <a:p>
                <a:pPr algn="ctr" defTabSz="2419819">
                  <a:defRPr/>
                </a:pPr>
                <a:r>
                  <a:rPr lang="nb-NO" sz="2400" kern="0" dirty="0">
                    <a:solidFill>
                      <a:prstClr val="black"/>
                    </a:solidFill>
                    <a:latin typeface="Arial" panose="020B0604020202020204"/>
                  </a:rPr>
                  <a:t>Prioriteringsutvalget</a:t>
                </a:r>
              </a:p>
              <a:p>
                <a:pPr algn="ctr" defTabSz="2419819">
                  <a:defRPr/>
                </a:pPr>
                <a:r>
                  <a:rPr lang="nb-NO" sz="2400" kern="0" dirty="0">
                    <a:solidFill>
                      <a:prstClr val="black"/>
                    </a:solidFill>
                    <a:latin typeface="Arial" panose="020B0604020202020204"/>
                  </a:rPr>
                  <a:t>(NUIT)</a:t>
                </a:r>
              </a:p>
            </p:txBody>
          </p:sp>
          <p:sp>
            <p:nvSpPr>
              <p:cNvPr id="16" name="Rectangle 46">
                <a:extLst>
                  <a:ext uri="{FF2B5EF4-FFF2-40B4-BE49-F238E27FC236}">
                    <a16:creationId xmlns:a16="http://schemas.microsoft.com/office/drawing/2014/main" id="{9F9AAC90-38BE-4CFF-AF79-4F5F506145A1}"/>
                  </a:ext>
                </a:extLst>
              </p:cNvPr>
              <p:cNvSpPr/>
              <p:nvPr/>
            </p:nvSpPr>
            <p:spPr>
              <a:xfrm>
                <a:off x="6551309" y="6631273"/>
                <a:ext cx="2790193" cy="611793"/>
              </a:xfrm>
              <a:prstGeom prst="rect">
                <a:avLst/>
              </a:prstGeom>
              <a:solidFill>
                <a:srgbClr val="FFFFFF">
                  <a:lumMod val="85000"/>
                </a:srgbClr>
              </a:solidFill>
              <a:ln w="9525" cap="flat" cmpd="sng" algn="ctr">
                <a:noFill/>
                <a:prstDash val="solid"/>
                <a:miter lim="800000"/>
              </a:ln>
              <a:effectLst/>
            </p:spPr>
            <p:txBody>
              <a:bodyPr lIns="241926" tIns="121008" rIns="241926" bIns="121008" rtlCol="0" anchor="ctr"/>
              <a:lstStyle/>
              <a:p>
                <a:pPr algn="ctr" defTabSz="2419819">
                  <a:defRPr/>
                </a:pPr>
                <a:r>
                  <a:rPr lang="nb-NO" sz="2400" kern="0" dirty="0">
                    <a:solidFill>
                      <a:prstClr val="black"/>
                    </a:solidFill>
                    <a:latin typeface="Arial" panose="020B0604020202020204"/>
                  </a:rPr>
                  <a:t>Fagutvalget</a:t>
                </a:r>
              </a:p>
              <a:p>
                <a:pPr algn="ctr" defTabSz="2419819">
                  <a:defRPr/>
                </a:pPr>
                <a:r>
                  <a:rPr lang="nb-NO" sz="2400" kern="0" dirty="0">
                    <a:solidFill>
                      <a:prstClr val="black"/>
                    </a:solidFill>
                    <a:latin typeface="Arial" panose="020B0604020202020204"/>
                  </a:rPr>
                  <a:t>(NUFA) </a:t>
                </a:r>
              </a:p>
            </p:txBody>
          </p:sp>
        </p:grpSp>
        <p:sp>
          <p:nvSpPr>
            <p:cNvPr id="10" name="Rectangle 44">
              <a:extLst>
                <a:ext uri="{FF2B5EF4-FFF2-40B4-BE49-F238E27FC236}">
                  <a16:creationId xmlns:a16="http://schemas.microsoft.com/office/drawing/2014/main" id="{BBCD3DAE-3959-472D-9CEB-E1F859CDE170}"/>
                </a:ext>
              </a:extLst>
            </p:cNvPr>
            <p:cNvSpPr/>
            <p:nvPr/>
          </p:nvSpPr>
          <p:spPr>
            <a:xfrm>
              <a:off x="13215239" y="5493521"/>
              <a:ext cx="3767221" cy="114046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241926" tIns="121008" rIns="241926" bIns="121008" rtlCol="0" anchor="ctr"/>
            <a:lstStyle/>
            <a:p>
              <a:pPr algn="ctr" defTabSz="2419819">
                <a:defRPr/>
              </a:pPr>
              <a:r>
                <a:rPr lang="nb-NO" sz="2400" kern="0" dirty="0">
                  <a:solidFill>
                    <a:srgbClr val="FFFFFF"/>
                  </a:solidFill>
                  <a:latin typeface="Arial" panose="020B0604020202020204"/>
                </a:rPr>
                <a:t>Direktoratet for </a:t>
              </a:r>
            </a:p>
            <a:p>
              <a:pPr algn="ctr" defTabSz="2419819">
                <a:defRPr/>
              </a:pPr>
              <a:r>
                <a:rPr lang="nb-NO" sz="2400" kern="0" dirty="0">
                  <a:solidFill>
                    <a:srgbClr val="FFFFFF"/>
                  </a:solidFill>
                  <a:latin typeface="Arial" panose="020B0604020202020204"/>
                </a:rPr>
                <a:t>e-helse</a:t>
              </a:r>
            </a:p>
          </p:txBody>
        </p:sp>
        <p:sp>
          <p:nvSpPr>
            <p:cNvPr id="11" name="Rectangle 44">
              <a:extLst>
                <a:ext uri="{FF2B5EF4-FFF2-40B4-BE49-F238E27FC236}">
                  <a16:creationId xmlns:a16="http://schemas.microsoft.com/office/drawing/2014/main" id="{AEB81D0A-D278-4706-BB49-26A008988C62}"/>
                </a:ext>
              </a:extLst>
            </p:cNvPr>
            <p:cNvSpPr/>
            <p:nvPr/>
          </p:nvSpPr>
          <p:spPr>
            <a:xfrm>
              <a:off x="13215239" y="4014931"/>
              <a:ext cx="3767221" cy="114046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241926" tIns="121008" rIns="241926" bIns="121008" rtlCol="0" anchor="ctr"/>
            <a:lstStyle/>
            <a:p>
              <a:pPr algn="ctr" defTabSz="2419819">
                <a:defRPr/>
              </a:pPr>
              <a:r>
                <a:rPr lang="nb-NO" sz="2400" kern="0" dirty="0">
                  <a:solidFill>
                    <a:srgbClr val="FFFFFF"/>
                  </a:solidFill>
                  <a:latin typeface="Arial" panose="020B0604020202020204"/>
                </a:rPr>
                <a:t>Helse- og omsorgs-departementet</a:t>
              </a:r>
            </a:p>
          </p:txBody>
        </p:sp>
        <p:cxnSp>
          <p:nvCxnSpPr>
            <p:cNvPr id="12" name="Rett linje 11">
              <a:extLst>
                <a:ext uri="{FF2B5EF4-FFF2-40B4-BE49-F238E27FC236}">
                  <a16:creationId xmlns:a16="http://schemas.microsoft.com/office/drawing/2014/main" id="{FAC5F8E9-1703-4EC7-A916-03FA8852CE5F}"/>
                </a:ext>
              </a:extLst>
            </p:cNvPr>
            <p:cNvCxnSpPr>
              <a:stCxn id="11" idx="2"/>
              <a:endCxn id="10" idx="0"/>
            </p:cNvCxnSpPr>
            <p:nvPr/>
          </p:nvCxnSpPr>
          <p:spPr>
            <a:xfrm>
              <a:off x="15098850" y="5155397"/>
              <a:ext cx="0" cy="338124"/>
            </a:xfrm>
            <a:prstGeom prst="line">
              <a:avLst/>
            </a:prstGeom>
            <a:noFill/>
            <a:ln w="6350" cap="flat" cmpd="sng" algn="ctr">
              <a:solidFill>
                <a:srgbClr val="0069E8"/>
              </a:solidFill>
              <a:prstDash val="solid"/>
              <a:miter lim="800000"/>
            </a:ln>
            <a:effectLst/>
          </p:spPr>
        </p:cxnSp>
      </p:grpSp>
    </p:spTree>
    <p:extLst>
      <p:ext uri="{BB962C8B-B14F-4D97-AF65-F5344CB8AC3E}">
        <p14:creationId xmlns:p14="http://schemas.microsoft.com/office/powerpoint/2010/main" val="237180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6880D-5E39-4518-B666-B8087535A2F8}"/>
              </a:ext>
            </a:extLst>
          </p:cNvPr>
          <p:cNvSpPr>
            <a:spLocks noGrp="1"/>
          </p:cNvSpPr>
          <p:nvPr>
            <p:ph type="title"/>
          </p:nvPr>
        </p:nvSpPr>
        <p:spPr/>
        <p:txBody>
          <a:bodyPr/>
          <a:lstStyle/>
          <a:p>
            <a:r>
              <a:rPr lang="nb-NO" dirty="0"/>
              <a:t>Sektorsammensatte utvalg for nasjonale e-helseløsninger</a:t>
            </a:r>
            <a:br>
              <a:rPr lang="nb-NO" dirty="0"/>
            </a:br>
            <a:r>
              <a:rPr lang="nb-NO" sz="5400" i="1" dirty="0">
                <a:solidFill>
                  <a:srgbClr val="0169E8"/>
                </a:solidFill>
              </a:rPr>
              <a:t>Under arbeid </a:t>
            </a:r>
            <a:endParaRPr lang="nb-NO" i="1" dirty="0">
              <a:solidFill>
                <a:srgbClr val="0169E8"/>
              </a:solidFill>
            </a:endParaRPr>
          </a:p>
        </p:txBody>
      </p:sp>
      <p:graphicFrame>
        <p:nvGraphicFramePr>
          <p:cNvPr id="5" name="Tabell 5">
            <a:extLst>
              <a:ext uri="{FF2B5EF4-FFF2-40B4-BE49-F238E27FC236}">
                <a16:creationId xmlns:a16="http://schemas.microsoft.com/office/drawing/2014/main" id="{E9AF6661-5F73-40B0-9EC9-CD88CE7B101D}"/>
              </a:ext>
            </a:extLst>
          </p:cNvPr>
          <p:cNvGraphicFramePr>
            <a:graphicFrameLocks noGrp="1"/>
          </p:cNvGraphicFramePr>
          <p:nvPr>
            <p:ph idx="1"/>
            <p:extLst>
              <p:ext uri="{D42A27DB-BD31-4B8C-83A1-F6EECF244321}">
                <p14:modId xmlns:p14="http://schemas.microsoft.com/office/powerpoint/2010/main" val="3075661861"/>
              </p:ext>
            </p:extLst>
          </p:nvPr>
        </p:nvGraphicFramePr>
        <p:xfrm>
          <a:off x="3265105" y="2894023"/>
          <a:ext cx="17973145" cy="10175591"/>
        </p:xfrm>
        <a:graphic>
          <a:graphicData uri="http://schemas.openxmlformats.org/drawingml/2006/table">
            <a:tbl>
              <a:tblPr firstRow="1" bandRow="1" bandCol="1">
                <a:tableStyleId>{69012ECD-51FC-41F1-AA8D-1B2483CD663E}</a:tableStyleId>
              </a:tblPr>
              <a:tblGrid>
                <a:gridCol w="3594629">
                  <a:extLst>
                    <a:ext uri="{9D8B030D-6E8A-4147-A177-3AD203B41FA5}">
                      <a16:colId xmlns:a16="http://schemas.microsoft.com/office/drawing/2014/main" val="2358056667"/>
                    </a:ext>
                  </a:extLst>
                </a:gridCol>
                <a:gridCol w="3594629">
                  <a:extLst>
                    <a:ext uri="{9D8B030D-6E8A-4147-A177-3AD203B41FA5}">
                      <a16:colId xmlns:a16="http://schemas.microsoft.com/office/drawing/2014/main" val="999017770"/>
                    </a:ext>
                  </a:extLst>
                </a:gridCol>
                <a:gridCol w="3594629">
                  <a:extLst>
                    <a:ext uri="{9D8B030D-6E8A-4147-A177-3AD203B41FA5}">
                      <a16:colId xmlns:a16="http://schemas.microsoft.com/office/drawing/2014/main" val="3099335038"/>
                    </a:ext>
                  </a:extLst>
                </a:gridCol>
                <a:gridCol w="3594629">
                  <a:extLst>
                    <a:ext uri="{9D8B030D-6E8A-4147-A177-3AD203B41FA5}">
                      <a16:colId xmlns:a16="http://schemas.microsoft.com/office/drawing/2014/main" val="1028127190"/>
                    </a:ext>
                  </a:extLst>
                </a:gridCol>
                <a:gridCol w="3594629">
                  <a:extLst>
                    <a:ext uri="{9D8B030D-6E8A-4147-A177-3AD203B41FA5}">
                      <a16:colId xmlns:a16="http://schemas.microsoft.com/office/drawing/2014/main" val="1425624159"/>
                    </a:ext>
                  </a:extLst>
                </a:gridCol>
              </a:tblGrid>
              <a:tr h="581242">
                <a:tc>
                  <a:txBody>
                    <a:bodyPr/>
                    <a:lstStyle/>
                    <a:p>
                      <a:pPr algn="ctr"/>
                      <a:r>
                        <a:rPr lang="nb-NO" dirty="0"/>
                        <a:t>Helsenorge</a:t>
                      </a:r>
                    </a:p>
                  </a:txBody>
                  <a:tcPr/>
                </a:tc>
                <a:tc>
                  <a:txBody>
                    <a:bodyPr/>
                    <a:lstStyle/>
                    <a:p>
                      <a:pPr algn="ctr"/>
                      <a:r>
                        <a:rPr lang="nb-NO" dirty="0"/>
                        <a:t>E-resept </a:t>
                      </a:r>
                    </a:p>
                  </a:txBody>
                  <a:tcPr/>
                </a:tc>
                <a:tc>
                  <a:txBody>
                    <a:bodyPr/>
                    <a:lstStyle/>
                    <a:p>
                      <a:pPr algn="ctr"/>
                      <a:r>
                        <a:rPr lang="nb-NO" dirty="0"/>
                        <a:t>Kjernejournal </a:t>
                      </a:r>
                    </a:p>
                  </a:txBody>
                  <a:tcPr/>
                </a:tc>
                <a:tc>
                  <a:txBody>
                    <a:bodyPr/>
                    <a:lstStyle/>
                    <a:p>
                      <a:pPr algn="ctr"/>
                      <a:r>
                        <a:rPr lang="nb-NO" dirty="0"/>
                        <a:t>Grunndata </a:t>
                      </a:r>
                    </a:p>
                  </a:txBody>
                  <a:tcPr/>
                </a:tc>
                <a:tc>
                  <a:txBody>
                    <a:bodyPr/>
                    <a:lstStyle/>
                    <a:p>
                      <a:pPr algn="ctr"/>
                      <a:r>
                        <a:rPr lang="nb-NO" dirty="0"/>
                        <a:t>HelseID</a:t>
                      </a:r>
                    </a:p>
                  </a:txBody>
                  <a:tcPr/>
                </a:tc>
                <a:extLst>
                  <a:ext uri="{0D108BD9-81ED-4DB2-BD59-A6C34878D82A}">
                    <a16:rowId xmlns:a16="http://schemas.microsoft.com/office/drawing/2014/main" val="4000764173"/>
                  </a:ext>
                </a:extLst>
              </a:tr>
              <a:tr h="2441028">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912627206"/>
                  </a:ext>
                </a:extLst>
              </a:tr>
              <a:tr h="4178276">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598806004"/>
                  </a:ext>
                </a:extLst>
              </a:tr>
              <a:tr h="2916207">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388053325"/>
                  </a:ext>
                </a:extLst>
              </a:tr>
            </a:tbl>
          </a:graphicData>
        </a:graphic>
      </p:graphicFrame>
      <p:sp>
        <p:nvSpPr>
          <p:cNvPr id="3" name="Plassholder for lysbildenummer 2">
            <a:extLst>
              <a:ext uri="{FF2B5EF4-FFF2-40B4-BE49-F238E27FC236}">
                <a16:creationId xmlns:a16="http://schemas.microsoft.com/office/drawing/2014/main" id="{AD899F0C-6E3E-4497-9D05-BF9B75DA0B53}"/>
              </a:ext>
            </a:extLst>
          </p:cNvPr>
          <p:cNvSpPr>
            <a:spLocks noGrp="1"/>
          </p:cNvSpPr>
          <p:nvPr>
            <p:ph type="sldNum" sz="quarter" idx="16"/>
          </p:nvPr>
        </p:nvSpPr>
        <p:spPr/>
        <p:txBody>
          <a:bodyPr/>
          <a:lstStyle/>
          <a:p>
            <a:r>
              <a:rPr lang="nb-NO"/>
              <a:t> Side </a:t>
            </a:r>
            <a:fld id="{5751DFAA-887F-4071-8EAD-E8CA316FCF06}" type="slidenum">
              <a:rPr lang="nb-NO" smtClean="0"/>
              <a:pPr/>
              <a:t>8</a:t>
            </a:fld>
            <a:endParaRPr lang="nb-NO" dirty="0"/>
          </a:p>
        </p:txBody>
      </p:sp>
      <p:sp>
        <p:nvSpPr>
          <p:cNvPr id="6" name="Rektangel: avrundede hjørner 5">
            <a:extLst>
              <a:ext uri="{FF2B5EF4-FFF2-40B4-BE49-F238E27FC236}">
                <a16:creationId xmlns:a16="http://schemas.microsoft.com/office/drawing/2014/main" id="{D553F848-EB0A-4820-82E2-366638644255}"/>
              </a:ext>
            </a:extLst>
          </p:cNvPr>
          <p:cNvSpPr/>
          <p:nvPr/>
        </p:nvSpPr>
        <p:spPr>
          <a:xfrm>
            <a:off x="3456146" y="6410285"/>
            <a:ext cx="3043863" cy="1087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Produktstyre</a:t>
            </a:r>
          </a:p>
        </p:txBody>
      </p:sp>
      <p:sp>
        <p:nvSpPr>
          <p:cNvPr id="7" name="Rektangel: avrundede hjørner 6">
            <a:extLst>
              <a:ext uri="{FF2B5EF4-FFF2-40B4-BE49-F238E27FC236}">
                <a16:creationId xmlns:a16="http://schemas.microsoft.com/office/drawing/2014/main" id="{46CEBDD4-461F-4F45-8E97-0321F6924087}"/>
              </a:ext>
            </a:extLst>
          </p:cNvPr>
          <p:cNvSpPr/>
          <p:nvPr/>
        </p:nvSpPr>
        <p:spPr>
          <a:xfrm>
            <a:off x="7134570" y="7497305"/>
            <a:ext cx="3043863" cy="1087049"/>
          </a:xfrm>
          <a:prstGeom prst="roundRect">
            <a:avLst/>
          </a:prstGeom>
          <a:solidFill>
            <a:srgbClr val="6699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nb-NO" sz="2400" dirty="0">
                <a:solidFill>
                  <a:schemeClr val="tx1"/>
                </a:solidFill>
              </a:rPr>
              <a:t>Endringsråd</a:t>
            </a:r>
          </a:p>
        </p:txBody>
      </p:sp>
      <p:sp>
        <p:nvSpPr>
          <p:cNvPr id="8" name="Rektangel: avrundede hjørner 7">
            <a:extLst>
              <a:ext uri="{FF2B5EF4-FFF2-40B4-BE49-F238E27FC236}">
                <a16:creationId xmlns:a16="http://schemas.microsoft.com/office/drawing/2014/main" id="{EDBC1174-E983-4807-B7AA-4F733BA5E0B9}"/>
              </a:ext>
            </a:extLst>
          </p:cNvPr>
          <p:cNvSpPr/>
          <p:nvPr/>
        </p:nvSpPr>
        <p:spPr>
          <a:xfrm>
            <a:off x="7163875" y="8879933"/>
            <a:ext cx="3043863" cy="10870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b-NO" sz="2400" dirty="0">
                <a:solidFill>
                  <a:schemeClr val="tx1"/>
                </a:solidFill>
              </a:rPr>
              <a:t>Endringsforum</a:t>
            </a:r>
          </a:p>
        </p:txBody>
      </p:sp>
      <p:sp>
        <p:nvSpPr>
          <p:cNvPr id="9" name="Rektangel: avrundede hjørner 8">
            <a:extLst>
              <a:ext uri="{FF2B5EF4-FFF2-40B4-BE49-F238E27FC236}">
                <a16:creationId xmlns:a16="http://schemas.microsoft.com/office/drawing/2014/main" id="{E1AED32F-DDD5-42F5-9324-D26B20869F28}"/>
              </a:ext>
            </a:extLst>
          </p:cNvPr>
          <p:cNvSpPr/>
          <p:nvPr/>
        </p:nvSpPr>
        <p:spPr>
          <a:xfrm>
            <a:off x="10832977" y="10400123"/>
            <a:ext cx="3043863" cy="1087049"/>
          </a:xfrm>
          <a:prstGeom prst="roundRect">
            <a:avLst/>
          </a:prstGeom>
          <a:solidFill>
            <a:srgbClr val="EBF4FF"/>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2400" dirty="0"/>
              <a:t>Referansegruppe</a:t>
            </a:r>
          </a:p>
          <a:p>
            <a:pPr algn="ctr"/>
            <a:r>
              <a:rPr lang="nb-NO" sz="2400" dirty="0"/>
              <a:t>innsyn journal </a:t>
            </a:r>
          </a:p>
        </p:txBody>
      </p:sp>
      <p:sp>
        <p:nvSpPr>
          <p:cNvPr id="10" name="Rektangel: avrundede hjørner 9">
            <a:extLst>
              <a:ext uri="{FF2B5EF4-FFF2-40B4-BE49-F238E27FC236}">
                <a16:creationId xmlns:a16="http://schemas.microsoft.com/office/drawing/2014/main" id="{6899C675-4E29-4DAC-8F7D-BBB0109A18F5}"/>
              </a:ext>
            </a:extLst>
          </p:cNvPr>
          <p:cNvSpPr/>
          <p:nvPr/>
        </p:nvSpPr>
        <p:spPr>
          <a:xfrm>
            <a:off x="10862283" y="11807090"/>
            <a:ext cx="3043863" cy="1087049"/>
          </a:xfrm>
          <a:prstGeom prst="roundRect">
            <a:avLst/>
          </a:prstGeom>
          <a:solidFill>
            <a:srgbClr val="EBF4FF"/>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b-NO" sz="2400" dirty="0"/>
              <a:t>Referansegruppe</a:t>
            </a:r>
          </a:p>
          <a:p>
            <a:pPr algn="ctr"/>
            <a:r>
              <a:rPr lang="nb-NO" sz="2400" dirty="0"/>
              <a:t>kritisk info API</a:t>
            </a:r>
          </a:p>
        </p:txBody>
      </p:sp>
      <p:sp>
        <p:nvSpPr>
          <p:cNvPr id="11" name="Rektangel: avrundede hjørner 10">
            <a:extLst>
              <a:ext uri="{FF2B5EF4-FFF2-40B4-BE49-F238E27FC236}">
                <a16:creationId xmlns:a16="http://schemas.microsoft.com/office/drawing/2014/main" id="{A8E7B971-4B86-42A7-B811-7E9A15B58DE8}"/>
              </a:ext>
            </a:extLst>
          </p:cNvPr>
          <p:cNvSpPr/>
          <p:nvPr/>
        </p:nvSpPr>
        <p:spPr>
          <a:xfrm>
            <a:off x="14119898" y="8879933"/>
            <a:ext cx="3043863" cy="10870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b-NO" sz="2400" dirty="0">
                <a:solidFill>
                  <a:schemeClr val="tx1"/>
                </a:solidFill>
              </a:rPr>
              <a:t>Endringsforum</a:t>
            </a:r>
          </a:p>
        </p:txBody>
      </p:sp>
      <p:sp>
        <p:nvSpPr>
          <p:cNvPr id="12" name="Rektangel: avrundede hjørner 11">
            <a:extLst>
              <a:ext uri="{FF2B5EF4-FFF2-40B4-BE49-F238E27FC236}">
                <a16:creationId xmlns:a16="http://schemas.microsoft.com/office/drawing/2014/main" id="{6A9767F7-B9BE-43CE-AE45-EC3E8A31CF73}"/>
              </a:ext>
            </a:extLst>
          </p:cNvPr>
          <p:cNvSpPr/>
          <p:nvPr/>
        </p:nvSpPr>
        <p:spPr>
          <a:xfrm>
            <a:off x="14119898" y="7497305"/>
            <a:ext cx="3043863" cy="1087049"/>
          </a:xfrm>
          <a:prstGeom prst="roundRect">
            <a:avLst/>
          </a:prstGeom>
          <a:solidFill>
            <a:srgbClr val="6699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nb-NO" sz="2400" dirty="0">
                <a:solidFill>
                  <a:schemeClr val="tx1"/>
                </a:solidFill>
              </a:rPr>
              <a:t>Endringsråd</a:t>
            </a:r>
          </a:p>
        </p:txBody>
      </p:sp>
      <p:sp>
        <p:nvSpPr>
          <p:cNvPr id="19" name="Venstre klammeparentes 18">
            <a:extLst>
              <a:ext uri="{FF2B5EF4-FFF2-40B4-BE49-F238E27FC236}">
                <a16:creationId xmlns:a16="http://schemas.microsoft.com/office/drawing/2014/main" id="{CE17E68D-702E-48AD-B3A9-61F6FC26CECA}"/>
              </a:ext>
            </a:extLst>
          </p:cNvPr>
          <p:cNvSpPr/>
          <p:nvPr/>
        </p:nvSpPr>
        <p:spPr>
          <a:xfrm>
            <a:off x="2460736" y="3547244"/>
            <a:ext cx="649673" cy="24121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4" name="Venstre klammeparentes 23">
            <a:extLst>
              <a:ext uri="{FF2B5EF4-FFF2-40B4-BE49-F238E27FC236}">
                <a16:creationId xmlns:a16="http://schemas.microsoft.com/office/drawing/2014/main" id="{08B58607-F29C-4652-87BF-D68C8FB9C179}"/>
              </a:ext>
            </a:extLst>
          </p:cNvPr>
          <p:cNvSpPr/>
          <p:nvPr/>
        </p:nvSpPr>
        <p:spPr>
          <a:xfrm>
            <a:off x="2439713" y="6089806"/>
            <a:ext cx="649673" cy="6979807"/>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5" name="TekstSylinder 24">
            <a:extLst>
              <a:ext uri="{FF2B5EF4-FFF2-40B4-BE49-F238E27FC236}">
                <a16:creationId xmlns:a16="http://schemas.microsoft.com/office/drawing/2014/main" id="{5D5AADAF-45F8-46AB-8D0E-E201EBA1C693}"/>
              </a:ext>
            </a:extLst>
          </p:cNvPr>
          <p:cNvSpPr txBox="1"/>
          <p:nvPr/>
        </p:nvSpPr>
        <p:spPr>
          <a:xfrm rot="16200000">
            <a:off x="439013" y="3817815"/>
            <a:ext cx="3146905" cy="1964640"/>
          </a:xfrm>
          <a:prstGeom prst="rect">
            <a:avLst/>
          </a:prstGeom>
          <a:noFill/>
        </p:spPr>
        <p:txBody>
          <a:bodyPr vert="horz" wrap="square" lIns="546100" tIns="546100" rIns="546100" bIns="546100" rtlCol="0">
            <a:spAutoFit/>
          </a:bodyPr>
          <a:lstStyle/>
          <a:p>
            <a:pPr>
              <a:spcAft>
                <a:spcPts val="1000"/>
              </a:spcAft>
            </a:pPr>
            <a:r>
              <a:rPr lang="nb-NO" sz="2800" b="1" dirty="0"/>
              <a:t>Direktoratet for e-helse</a:t>
            </a:r>
          </a:p>
        </p:txBody>
      </p:sp>
      <p:sp>
        <p:nvSpPr>
          <p:cNvPr id="26" name="TekstSylinder 25">
            <a:extLst>
              <a:ext uri="{FF2B5EF4-FFF2-40B4-BE49-F238E27FC236}">
                <a16:creationId xmlns:a16="http://schemas.microsoft.com/office/drawing/2014/main" id="{1A2BAAE8-F9E6-4A0F-B422-07883916207E}"/>
              </a:ext>
            </a:extLst>
          </p:cNvPr>
          <p:cNvSpPr txBox="1"/>
          <p:nvPr/>
        </p:nvSpPr>
        <p:spPr>
          <a:xfrm rot="16200000">
            <a:off x="-29617" y="8751488"/>
            <a:ext cx="4042118" cy="1533753"/>
          </a:xfrm>
          <a:prstGeom prst="rect">
            <a:avLst/>
          </a:prstGeom>
          <a:noFill/>
        </p:spPr>
        <p:txBody>
          <a:bodyPr vert="horz" wrap="square" lIns="546100" tIns="546100" rIns="546100" bIns="546100" rtlCol="0">
            <a:spAutoFit/>
          </a:bodyPr>
          <a:lstStyle/>
          <a:p>
            <a:pPr>
              <a:spcAft>
                <a:spcPts val="1000"/>
              </a:spcAft>
            </a:pPr>
            <a:r>
              <a:rPr lang="nb-NO" sz="2800" b="1" dirty="0"/>
              <a:t>Norsk Helsenett</a:t>
            </a:r>
          </a:p>
        </p:txBody>
      </p:sp>
      <p:sp>
        <p:nvSpPr>
          <p:cNvPr id="27" name="Rektangel: avrundede hjørner 26">
            <a:extLst>
              <a:ext uri="{FF2B5EF4-FFF2-40B4-BE49-F238E27FC236}">
                <a16:creationId xmlns:a16="http://schemas.microsoft.com/office/drawing/2014/main" id="{5DB4694C-4FF9-4E7A-94AC-BBDFA236D042}"/>
              </a:ext>
            </a:extLst>
          </p:cNvPr>
          <p:cNvSpPr/>
          <p:nvPr/>
        </p:nvSpPr>
        <p:spPr>
          <a:xfrm>
            <a:off x="3545477" y="4339739"/>
            <a:ext cx="3043863" cy="10870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rgbClr val="0169E8"/>
                </a:solidFill>
              </a:rPr>
              <a:t>Områdeutvalg innbyggertjenester </a:t>
            </a:r>
          </a:p>
        </p:txBody>
      </p:sp>
      <p:sp>
        <p:nvSpPr>
          <p:cNvPr id="28" name="Rektangel: avrundede hjørner 27">
            <a:extLst>
              <a:ext uri="{FF2B5EF4-FFF2-40B4-BE49-F238E27FC236}">
                <a16:creationId xmlns:a16="http://schemas.microsoft.com/office/drawing/2014/main" id="{1B91CA54-DE4E-4153-B669-CD3D6512A1BA}"/>
              </a:ext>
            </a:extLst>
          </p:cNvPr>
          <p:cNvSpPr/>
          <p:nvPr/>
        </p:nvSpPr>
        <p:spPr>
          <a:xfrm>
            <a:off x="6992883" y="4334479"/>
            <a:ext cx="3043863" cy="10870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rgbClr val="0169E8"/>
                </a:solidFill>
              </a:rPr>
              <a:t>Områdeutvalg </a:t>
            </a:r>
          </a:p>
          <a:p>
            <a:pPr algn="ctr"/>
            <a:r>
              <a:rPr lang="nb-NO" sz="2400" dirty="0">
                <a:solidFill>
                  <a:srgbClr val="0169E8"/>
                </a:solidFill>
              </a:rPr>
              <a:t>legemiddelområdet</a:t>
            </a:r>
          </a:p>
        </p:txBody>
      </p:sp>
      <p:sp>
        <p:nvSpPr>
          <p:cNvPr id="29" name="Rektangel: avrundede hjørner 28">
            <a:extLst>
              <a:ext uri="{FF2B5EF4-FFF2-40B4-BE49-F238E27FC236}">
                <a16:creationId xmlns:a16="http://schemas.microsoft.com/office/drawing/2014/main" id="{A3C38CDD-7BCA-42C2-8270-6F0CC15FAC8D}"/>
              </a:ext>
            </a:extLst>
          </p:cNvPr>
          <p:cNvSpPr/>
          <p:nvPr/>
        </p:nvSpPr>
        <p:spPr>
          <a:xfrm>
            <a:off x="11494376" y="4329219"/>
            <a:ext cx="8576441" cy="1087049"/>
          </a:xfrm>
          <a:prstGeom prst="roundRect">
            <a:avLst/>
          </a:prstGeom>
          <a:solidFill>
            <a:schemeClr val="accent1">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rPr>
              <a:t>Områdeutvalg </a:t>
            </a:r>
          </a:p>
          <a:p>
            <a:pPr algn="ctr"/>
            <a:r>
              <a:rPr lang="nb-NO" sz="2400" dirty="0">
                <a:solidFill>
                  <a:schemeClr val="bg1"/>
                </a:solidFill>
              </a:rPr>
              <a:t>digital samhandling</a:t>
            </a:r>
          </a:p>
        </p:txBody>
      </p:sp>
      <p:sp>
        <p:nvSpPr>
          <p:cNvPr id="30" name="Rektangel 29">
            <a:extLst>
              <a:ext uri="{FF2B5EF4-FFF2-40B4-BE49-F238E27FC236}">
                <a16:creationId xmlns:a16="http://schemas.microsoft.com/office/drawing/2014/main" id="{B46D6F6A-3B65-44D9-97AD-98C3E7DBCCFA}"/>
              </a:ext>
            </a:extLst>
          </p:cNvPr>
          <p:cNvSpPr/>
          <p:nvPr/>
        </p:nvSpPr>
        <p:spPr>
          <a:xfrm>
            <a:off x="21322321" y="3107894"/>
            <a:ext cx="2989467" cy="4401205"/>
          </a:xfrm>
          <a:prstGeom prst="rect">
            <a:avLst/>
          </a:prstGeom>
          <a:solidFill>
            <a:schemeClr val="accent6">
              <a:lumMod val="20000"/>
              <a:lumOff val="80000"/>
            </a:schemeClr>
          </a:solidFill>
        </p:spPr>
        <p:txBody>
          <a:bodyPr wrap="square">
            <a:spAutoFit/>
          </a:bodyPr>
          <a:lstStyle/>
          <a:p>
            <a:r>
              <a:rPr lang="nb-NO" sz="2800" b="1" dirty="0"/>
              <a:t>Område-utvalgene </a:t>
            </a:r>
            <a:r>
              <a:rPr lang="nb-NO" sz="2800" dirty="0"/>
              <a:t>skal understøtte den nasjonale </a:t>
            </a:r>
            <a:r>
              <a:rPr lang="nb-NO" sz="2800" dirty="0" err="1"/>
              <a:t>styringsmodellen,og</a:t>
            </a:r>
            <a:r>
              <a:rPr lang="nb-NO" sz="2800" dirty="0"/>
              <a:t> bidra til å definere strategisk retning for området og prioritere tiltak</a:t>
            </a:r>
          </a:p>
        </p:txBody>
      </p:sp>
      <p:sp>
        <p:nvSpPr>
          <p:cNvPr id="20" name="TekstSylinder 19">
            <a:extLst>
              <a:ext uri="{FF2B5EF4-FFF2-40B4-BE49-F238E27FC236}">
                <a16:creationId xmlns:a16="http://schemas.microsoft.com/office/drawing/2014/main" id="{9EAD7622-483C-43CA-B04D-551CEF4F4A19}"/>
              </a:ext>
            </a:extLst>
          </p:cNvPr>
          <p:cNvSpPr txBox="1"/>
          <p:nvPr/>
        </p:nvSpPr>
        <p:spPr>
          <a:xfrm rot="16200000">
            <a:off x="1332278" y="10899766"/>
            <a:ext cx="3305626" cy="1533753"/>
          </a:xfrm>
          <a:prstGeom prst="rect">
            <a:avLst/>
          </a:prstGeom>
          <a:noFill/>
        </p:spPr>
        <p:txBody>
          <a:bodyPr vert="horz" wrap="square" lIns="546100" tIns="546100" rIns="546100" bIns="546100" rtlCol="0">
            <a:spAutoFit/>
          </a:bodyPr>
          <a:lstStyle/>
          <a:p>
            <a:pPr>
              <a:spcAft>
                <a:spcPts val="1000"/>
              </a:spcAft>
            </a:pPr>
            <a:r>
              <a:rPr lang="nb-NO" sz="2800" i="1" dirty="0"/>
              <a:t>Kun prosjekt</a:t>
            </a:r>
          </a:p>
        </p:txBody>
      </p:sp>
    </p:spTree>
    <p:extLst>
      <p:ext uri="{BB962C8B-B14F-4D97-AF65-F5344CB8AC3E}">
        <p14:creationId xmlns:p14="http://schemas.microsoft.com/office/powerpoint/2010/main" val="281746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5FA69E-D402-4885-BC77-7AB69D9ACC69}"/>
              </a:ext>
            </a:extLst>
          </p:cNvPr>
          <p:cNvSpPr>
            <a:spLocks noGrp="1"/>
          </p:cNvSpPr>
          <p:nvPr>
            <p:ph type="title"/>
          </p:nvPr>
        </p:nvSpPr>
        <p:spPr/>
        <p:txBody>
          <a:bodyPr/>
          <a:lstStyle/>
          <a:p>
            <a:r>
              <a:rPr lang="nb-NO" dirty="0"/>
              <a:t>Videre arbeid </a:t>
            </a:r>
          </a:p>
        </p:txBody>
      </p:sp>
      <p:sp>
        <p:nvSpPr>
          <p:cNvPr id="3" name="Plassholder for innhold 2">
            <a:extLst>
              <a:ext uri="{FF2B5EF4-FFF2-40B4-BE49-F238E27FC236}">
                <a16:creationId xmlns:a16="http://schemas.microsoft.com/office/drawing/2014/main" id="{A0D36436-802E-4F0C-BB11-0A4CA3724957}"/>
              </a:ext>
            </a:extLst>
          </p:cNvPr>
          <p:cNvSpPr>
            <a:spLocks noGrp="1"/>
          </p:cNvSpPr>
          <p:nvPr>
            <p:ph idx="1"/>
          </p:nvPr>
        </p:nvSpPr>
        <p:spPr/>
        <p:txBody>
          <a:bodyPr>
            <a:normAutofit/>
          </a:bodyPr>
          <a:lstStyle/>
          <a:p>
            <a:r>
              <a:rPr lang="nb-NO" dirty="0"/>
              <a:t>Direktoratet for e-helse vil i det videre arbeidet med den nasjonale porteføljestyringsprosessen, sammen med NHN, sikre at nye drifts- og forvaltningskostnader som utløses av utvikling, blir synliggjort når utviklingstiltakene prioriteres i den nasjonale styringsmodellen</a:t>
            </a:r>
          </a:p>
          <a:p>
            <a:endParaRPr lang="nb-NO" dirty="0"/>
          </a:p>
          <a:p>
            <a:r>
              <a:rPr lang="nb-NO" dirty="0"/>
              <a:t>Eventuelle økte drifts- og forvaltningskostnader blir med dette en del av beslutningsgrunnlaget. </a:t>
            </a:r>
          </a:p>
          <a:p>
            <a:endParaRPr lang="nb-NO" dirty="0"/>
          </a:p>
        </p:txBody>
      </p:sp>
      <p:sp>
        <p:nvSpPr>
          <p:cNvPr id="4" name="Plassholder for lysbildenummer 3">
            <a:extLst>
              <a:ext uri="{FF2B5EF4-FFF2-40B4-BE49-F238E27FC236}">
                <a16:creationId xmlns:a16="http://schemas.microsoft.com/office/drawing/2014/main" id="{4345E1A7-DC06-4797-929D-631A955317EB}"/>
              </a:ext>
            </a:extLst>
          </p:cNvPr>
          <p:cNvSpPr>
            <a:spLocks noGrp="1"/>
          </p:cNvSpPr>
          <p:nvPr>
            <p:ph type="sldNum" sz="quarter" idx="16"/>
          </p:nvPr>
        </p:nvSpPr>
        <p:spPr/>
        <p:txBody>
          <a:bodyPr/>
          <a:lstStyle/>
          <a:p>
            <a:r>
              <a:rPr lang="nb-NO"/>
              <a:t> Side </a:t>
            </a:r>
            <a:fld id="{5751DFAA-887F-4071-8EAD-E8CA316FCF06}" type="slidenum">
              <a:rPr lang="nb-NO" smtClean="0"/>
              <a:pPr/>
              <a:t>9</a:t>
            </a:fld>
            <a:endParaRPr lang="nb-NO" dirty="0"/>
          </a:p>
        </p:txBody>
      </p:sp>
    </p:spTree>
    <p:extLst>
      <p:ext uri="{BB962C8B-B14F-4D97-AF65-F5344CB8AC3E}">
        <p14:creationId xmlns:p14="http://schemas.microsoft.com/office/powerpoint/2010/main" val="3995831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qeWcQk0R8C5pOkpmuIYWg"/>
</p:tagLst>
</file>

<file path=ppt/theme/theme1.xml><?xml version="1.0" encoding="utf-8"?>
<a:theme xmlns:a="http://schemas.openxmlformats.org/drawingml/2006/main" name="Office-tema">
  <a:themeElements>
    <a:clrScheme name="Dir E-Helse">
      <a:dk1>
        <a:srgbClr val="281C2C"/>
      </a:dk1>
      <a:lt1>
        <a:sysClr val="window" lastClr="FFFFFF"/>
      </a:lt1>
      <a:dk2>
        <a:srgbClr val="0169E8"/>
      </a:dk2>
      <a:lt2>
        <a:srgbClr val="EEEEEE"/>
      </a:lt2>
      <a:accent1>
        <a:srgbClr val="0169E8"/>
      </a:accent1>
      <a:accent2>
        <a:srgbClr val="F783FF"/>
      </a:accent2>
      <a:accent3>
        <a:srgbClr val="027993"/>
      </a:accent3>
      <a:accent4>
        <a:srgbClr val="AD38FD"/>
      </a:accent4>
      <a:accent5>
        <a:srgbClr val="00BBD4"/>
      </a:accent5>
      <a:accent6>
        <a:srgbClr val="3AFB9E"/>
      </a:accent6>
      <a:hlink>
        <a:srgbClr val="0169E8"/>
      </a:hlink>
      <a:folHlink>
        <a:srgbClr val="AD38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169E8"/>
        </a:solidFill>
      </a:spPr>
      <a:bodyPr vert="horz" wrap="square" lIns="546100" tIns="546100" rIns="546100" bIns="546100" rtlCol="0">
        <a:spAutoFit/>
      </a:bodyPr>
      <a:lstStyle>
        <a:defPPr>
          <a:spcAft>
            <a:spcPts val="1000"/>
          </a:spcAft>
          <a:defRPr sz="4200" b="1" dirty="0" smtClean="0">
            <a:solidFill>
              <a:srgbClr val="FFFFFF"/>
            </a:solidFill>
          </a:defRPr>
        </a:defPPr>
      </a:lstStyle>
    </a:txDef>
  </a:objectDefaults>
  <a:extraClrSchemeLst/>
  <a:extLst>
    <a:ext uri="{05A4C25C-085E-4340-85A3-A5531E510DB2}">
      <thm15:themeFamily xmlns:thm15="http://schemas.microsoft.com/office/thememl/2012/main" name="PPTmal_DirektoratetEHelseV2.potx" id="{26015252-C40F-4176-8E39-8B9B388FAABB}" vid="{4D7361C0-BDF5-403E-A667-3508B846B5D5}"/>
    </a:ext>
  </a:extLst>
</a:theme>
</file>

<file path=ppt/theme/theme2.xml><?xml version="1.0" encoding="utf-8"?>
<a:theme xmlns:a="http://schemas.openxmlformats.org/drawingml/2006/main" name="Mørk bakgrunn">
  <a:themeElements>
    <a:clrScheme name="Custom 2">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00A0EF"/>
      </a:hlink>
      <a:folHlink>
        <a:srgbClr val="0078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CEA33D5A-787B-4AA6-89FB-4DE5E4DAE34E}"/>
    </a:ext>
  </a:extLst>
</a:theme>
</file>

<file path=ppt/theme/theme3.xml><?xml version="1.0" encoding="utf-8"?>
<a:theme xmlns:a="http://schemas.openxmlformats.org/drawingml/2006/main" name="1_Logo-Lys bakgrunn">
  <a:themeElements>
    <a:clrScheme name="NHN">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5BB93D"/>
      </a:hlink>
      <a:folHlink>
        <a:srgbClr val="4D9D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0383C85A-288A-4D87-A204-4FF7A64D11BA}"/>
    </a:ext>
  </a:extLst>
</a:theme>
</file>

<file path=ppt/theme/theme4.xml><?xml version="1.0" encoding="utf-8"?>
<a:theme xmlns:a="http://schemas.openxmlformats.org/drawingml/2006/main" name="3_Logo-Lys bakgrunn">
  <a:themeElements>
    <a:clrScheme name="NHN">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5BB93D"/>
      </a:hlink>
      <a:folHlink>
        <a:srgbClr val="4D9D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0383C85A-288A-4D87-A204-4FF7A64D11BA}"/>
    </a:ext>
  </a:extLst>
</a:theme>
</file>

<file path=ppt/theme/theme5.xml><?xml version="1.0" encoding="utf-8"?>
<a:theme xmlns:a="http://schemas.openxmlformats.org/drawingml/2006/main" name="2_Logo-Lys bakgrunn">
  <a:themeElements>
    <a:clrScheme name="NHN">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5BB93D"/>
      </a:hlink>
      <a:folHlink>
        <a:srgbClr val="4D9D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0383C85A-288A-4D87-A204-4FF7A64D11BA}"/>
    </a:ext>
  </a:extLst>
</a:theme>
</file>

<file path=ppt/theme/theme6.xml><?xml version="1.0" encoding="utf-8"?>
<a:theme xmlns:a="http://schemas.openxmlformats.org/drawingml/2006/main" name="Lys bakgrunn">
  <a:themeElements>
    <a:clrScheme name="NHN">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5BB93D"/>
      </a:hlink>
      <a:folHlink>
        <a:srgbClr val="4D9D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97F6425D-D85A-4F12-BF1F-4A3479FB4470}"/>
    </a:ext>
  </a:extLst>
</a:theme>
</file>

<file path=ppt/theme/theme7.xml><?xml version="1.0" encoding="utf-8"?>
<a:theme xmlns:a="http://schemas.openxmlformats.org/drawingml/2006/main" name="HOD">
  <a:themeElements>
    <a:clrScheme name="HOD2">
      <a:dk1>
        <a:srgbClr val="000000"/>
      </a:dk1>
      <a:lt1>
        <a:srgbClr val="FFFFFF"/>
      </a:lt1>
      <a:dk2>
        <a:srgbClr val="003761"/>
      </a:dk2>
      <a:lt2>
        <a:srgbClr val="FFFFFF"/>
      </a:lt2>
      <a:accent1>
        <a:srgbClr val="009FDF"/>
      </a:accent1>
      <a:accent2>
        <a:srgbClr val="F87728"/>
      </a:accent2>
      <a:accent3>
        <a:srgbClr val="766A63"/>
      </a:accent3>
      <a:accent4>
        <a:srgbClr val="B3BC00"/>
      </a:accent4>
      <a:accent5>
        <a:srgbClr val="702F8A"/>
      </a:accent5>
      <a:accent6>
        <a:srgbClr val="C2BCBC"/>
      </a:accent6>
      <a:hlink>
        <a:srgbClr val="30A5FF"/>
      </a:hlink>
      <a:folHlink>
        <a:srgbClr val="FF6875"/>
      </a:folHlink>
    </a:clrScheme>
    <a:fontScheme name="TEST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D" id="{15C580AF-1FBA-43E2-B074-86EE086354B5}" vid="{C4EB74D6-0042-45E0-8647-F8165127BA57}"/>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A5B2DBA5FA8E348991706BF817255F9" ma:contentTypeVersion="0" ma:contentTypeDescription="Opprett et nytt dokument." ma:contentTypeScope="" ma:versionID="2cab62c2c6a244a4e4c0e77f5adccc47">
  <xsd:schema xmlns:xsd="http://www.w3.org/2001/XMLSchema" xmlns:xs="http://www.w3.org/2001/XMLSchema" xmlns:p="http://schemas.microsoft.com/office/2006/metadata/properties" targetNamespace="http://schemas.microsoft.com/office/2006/metadata/properties" ma:root="true" ma:fieldsID="3e2500873ed525c1cf306a41cba81e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63B234-F115-4978-B11E-0075D6E6074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5E266AA-8559-4148-9D69-18707A0E2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C0F862-F852-47DB-A10A-D945535F41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PPTmal_DirektoratetEHelseV2-1</Template>
  <TotalTime>3209</TotalTime>
  <Words>4774</Words>
  <Application>Microsoft Office PowerPoint</Application>
  <PresentationFormat>Egendefinert</PresentationFormat>
  <Paragraphs>604</Paragraphs>
  <Slides>48</Slides>
  <Notes>28</Notes>
  <HiddenSlides>0</HiddenSlides>
  <MMClips>0</MMClips>
  <ScaleCrop>false</ScaleCrop>
  <HeadingPairs>
    <vt:vector size="8" baseType="variant">
      <vt:variant>
        <vt:lpstr>Brukte skrifter</vt:lpstr>
      </vt:variant>
      <vt:variant>
        <vt:i4>5</vt:i4>
      </vt:variant>
      <vt:variant>
        <vt:lpstr>Tema</vt:lpstr>
      </vt:variant>
      <vt:variant>
        <vt:i4>7</vt:i4>
      </vt:variant>
      <vt:variant>
        <vt:lpstr>Innebygde OLE-servere</vt:lpstr>
      </vt:variant>
      <vt:variant>
        <vt:i4>1</vt:i4>
      </vt:variant>
      <vt:variant>
        <vt:lpstr>Lysbildetitler</vt:lpstr>
      </vt:variant>
      <vt:variant>
        <vt:i4>48</vt:i4>
      </vt:variant>
    </vt:vector>
  </HeadingPairs>
  <TitlesOfParts>
    <vt:vector size="61" baseType="lpstr">
      <vt:lpstr>Arial</vt:lpstr>
      <vt:lpstr>Calibri</vt:lpstr>
      <vt:lpstr>Open Sans</vt:lpstr>
      <vt:lpstr>Wingdings</vt:lpstr>
      <vt:lpstr>Wingdings 2</vt:lpstr>
      <vt:lpstr>Office-tema</vt:lpstr>
      <vt:lpstr>Mørk bakgrunn</vt:lpstr>
      <vt:lpstr>1_Logo-Lys bakgrunn</vt:lpstr>
      <vt:lpstr>3_Logo-Lys bakgrunn</vt:lpstr>
      <vt:lpstr>2_Logo-Lys bakgrunn</vt:lpstr>
      <vt:lpstr>Lys bakgrunn</vt:lpstr>
      <vt:lpstr>HOD</vt:lpstr>
      <vt:lpstr>think-cell Slide</vt:lpstr>
      <vt:lpstr>Teknisk beregningsutvalg for nasjonale e-helseløsninger</vt:lpstr>
      <vt:lpstr>Agenda</vt:lpstr>
      <vt:lpstr>PowerPoint-presentasjon</vt:lpstr>
      <vt:lpstr> </vt:lpstr>
      <vt:lpstr>PowerPoint-presentasjon</vt:lpstr>
      <vt:lpstr>Forholdet til den nasjonale styringsmodellen for e-helse</vt:lpstr>
      <vt:lpstr>Nasjonal styringsmodell for e-helse </vt:lpstr>
      <vt:lpstr>Sektorsammensatte utvalg for nasjonale e-helseløsninger Under arbeid </vt:lpstr>
      <vt:lpstr>Videre arbeid </vt:lpstr>
      <vt:lpstr> </vt:lpstr>
      <vt:lpstr>PowerPoint-presentasjon</vt:lpstr>
      <vt:lpstr>Forvaltning og drift - samfinansiering over statsbudsjettet 2020</vt:lpstr>
      <vt:lpstr>Forvaltning og drift - styrking i budsjettene for 2019 og 2020</vt:lpstr>
      <vt:lpstr>Oversikt over flyttinger til post 72</vt:lpstr>
      <vt:lpstr>Spørsmål til dette?     ..Nå, over til saksunderlaget fra Norsk helsenett</vt:lpstr>
      <vt:lpstr>Grunnlagsmateriale fra NHN, kapittel 1 og 2</vt:lpstr>
      <vt:lpstr>Over til Norsk Helsenett     Gjennomgang av tallene i 2020-budsjettet</vt:lpstr>
      <vt:lpstr>Vurdere tallgrunnlaget som ligger til grunn for samfinansiering av nasjonale e-helseløsninger i 2020-budsjettet</vt:lpstr>
      <vt:lpstr>Helsenorge 2020</vt:lpstr>
      <vt:lpstr>FNSP 2020</vt:lpstr>
      <vt:lpstr>E-resept 2020</vt:lpstr>
      <vt:lpstr>Kjernejournal 2020</vt:lpstr>
      <vt:lpstr>Grunndata 2020</vt:lpstr>
      <vt:lpstr>HelseID 2020</vt:lpstr>
      <vt:lpstr>Helsenett 2020</vt:lpstr>
      <vt:lpstr> </vt:lpstr>
      <vt:lpstr>Nasjonale e-helseløsninger</vt:lpstr>
      <vt:lpstr>Nasjonale e-helseløsninger</vt:lpstr>
      <vt:lpstr>Medlemsavgift</vt:lpstr>
      <vt:lpstr>Medlemsavgift</vt:lpstr>
      <vt:lpstr> </vt:lpstr>
      <vt:lpstr>Mandat teknisk beregningsutvalg </vt:lpstr>
      <vt:lpstr>Høringsnotat forslag ny e-helselov </vt:lpstr>
      <vt:lpstr>Høringsnotat forslag ny e-helselov (forts..) </vt:lpstr>
      <vt:lpstr>Kjernejournal, e-resept og helsenorge </vt:lpstr>
      <vt:lpstr>Høringsnotat forslag ny e-helselov </vt:lpstr>
      <vt:lpstr>Skisse til nøkler for kostnadsfordeling </vt:lpstr>
      <vt:lpstr>Status Kjernejournal og e-resept </vt:lpstr>
      <vt:lpstr>Foreløpig vurdering for 2021: Kjernejournal og e-resept </vt:lpstr>
      <vt:lpstr>Status helsenorge</vt:lpstr>
      <vt:lpstr>Helsenorge tjenestekatalog ⎹  innhold</vt:lpstr>
      <vt:lpstr>Helsenettet med grunndata og helseID</vt:lpstr>
      <vt:lpstr>Prinsipper for beregning av medlemsavgiften for helsenettet – forslag i høringsnotatet </vt:lpstr>
      <vt:lpstr>Prinsipper for beregning av medlemsavgiften for helsenettet – forslag i høringsnotatet </vt:lpstr>
      <vt:lpstr> </vt:lpstr>
      <vt:lpstr>Veien videre</vt:lpstr>
      <vt:lpstr>Møtedato i september</vt:lpstr>
      <vt:lpstr> </vt:lpstr>
    </vt:vector>
  </TitlesOfParts>
  <Company>Direktoratet for e-helse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Underlag fra NEO-rapporter</dc:title>
  <dc:creator>Anne Kristin Einarsrud</dc:creator>
  <dc:description>template by officeconsult.no</dc:description>
  <cp:lastModifiedBy>Anne Kristin Einarsrud</cp:lastModifiedBy>
  <cp:revision>107</cp:revision>
  <cp:lastPrinted>2020-02-04T16:33:54Z</cp:lastPrinted>
  <dcterms:created xsi:type="dcterms:W3CDTF">2019-09-05T10:24:44Z</dcterms:created>
  <dcterms:modified xsi:type="dcterms:W3CDTF">2020-04-02T13:18:56Z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0x010100CA5B2DBA5FA8E348991706BF817255F9</vt:lpwstr>
  </property>
</Properties>
</file>